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y="10287000" cx="18288000"/>
  <p:notesSz cx="6858000" cy="9144000"/>
  <p:embeddedFontLst>
    <p:embeddedFont>
      <p:font typeface="Anton"/>
      <p:regular r:id="rId13"/>
    </p:embeddedFont>
    <p:embeddedFont>
      <p:font typeface="IBM Plex Serif"/>
      <p:regular r:id="rId14"/>
      <p:bold r:id="rId15"/>
      <p:italic r:id="rId16"/>
      <p:boldItalic r:id="rId17"/>
    </p:embeddedFont>
    <p:embeddedFont>
      <p:font typeface="Antonio Light"/>
      <p:regular r:id="rId18"/>
      <p:bold r:id="rId19"/>
    </p:embeddedFont>
    <p:embeddedFont>
      <p:font typeface="Open Sans"/>
      <p:regular r:id="rId20"/>
      <p:bold r:id="rId21"/>
      <p:italic r:id="rId22"/>
      <p:boldItalic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GoogleSlidesCustomDataVersion2">
      <go:slidesCustomData xmlns:go="http://customooxmlschemas.google.com/" r:id="rId24" roundtripDataSignature="AMtx7mgN5Q2zLEI1b+cI4CO4D8SdSJ8ey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OpenSans-regular.fntdata"/><Relationship Id="rId11" Type="http://schemas.openxmlformats.org/officeDocument/2006/relationships/slide" Target="slides/slide6.xml"/><Relationship Id="rId22" Type="http://schemas.openxmlformats.org/officeDocument/2006/relationships/font" Target="fonts/OpenSans-italic.fntdata"/><Relationship Id="rId10" Type="http://schemas.openxmlformats.org/officeDocument/2006/relationships/slide" Target="slides/slide5.xml"/><Relationship Id="rId21" Type="http://schemas.openxmlformats.org/officeDocument/2006/relationships/font" Target="fonts/OpenSans-bold.fntdata"/><Relationship Id="rId13" Type="http://schemas.openxmlformats.org/officeDocument/2006/relationships/font" Target="fonts/Anton-regular.fntdata"/><Relationship Id="rId24" Type="http://customschemas.google.com/relationships/presentationmetadata" Target="metadata"/><Relationship Id="rId12" Type="http://schemas.openxmlformats.org/officeDocument/2006/relationships/slide" Target="slides/slide7.xml"/><Relationship Id="rId23" Type="http://schemas.openxmlformats.org/officeDocument/2006/relationships/font" Target="fonts/OpenSans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IBMPlexSerif-bold.fntdata"/><Relationship Id="rId14" Type="http://schemas.openxmlformats.org/officeDocument/2006/relationships/font" Target="fonts/IBMPlexSerif-regular.fntdata"/><Relationship Id="rId17" Type="http://schemas.openxmlformats.org/officeDocument/2006/relationships/font" Target="fonts/IBMPlexSerif-boldItalic.fntdata"/><Relationship Id="rId16" Type="http://schemas.openxmlformats.org/officeDocument/2006/relationships/font" Target="fonts/IBMPlexSerif-italic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AntonioLight-bold.fntdata"/><Relationship Id="rId6" Type="http://schemas.openxmlformats.org/officeDocument/2006/relationships/slide" Target="slides/slide1.xml"/><Relationship Id="rId18" Type="http://schemas.openxmlformats.org/officeDocument/2006/relationships/font" Target="fonts/AntonioLight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" name="Google Shape;441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" name="Google Shape;517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8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9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0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0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2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2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3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13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1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4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14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14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14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1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6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6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16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1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7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7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7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1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8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8.jpg"/><Relationship Id="rId4" Type="http://schemas.openxmlformats.org/officeDocument/2006/relationships/image" Target="../media/image1.png"/><Relationship Id="rId5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Relationship Id="rId4" Type="http://schemas.openxmlformats.org/officeDocument/2006/relationships/image" Target="../media/image1.png"/><Relationship Id="rId5" Type="http://schemas.openxmlformats.org/officeDocument/2006/relationships/image" Target="../media/image4.jpg"/><Relationship Id="rId6" Type="http://schemas.openxmlformats.org/officeDocument/2006/relationships/image" Target="../media/image3.jpg"/><Relationship Id="rId7" Type="http://schemas.openxmlformats.org/officeDocument/2006/relationships/image" Target="../media/image6.jpg"/><Relationship Id="rId8" Type="http://schemas.openxmlformats.org/officeDocument/2006/relationships/hyperlink" Target="https://drive.google.com/file/d/1sIXzO7vxAM5TTgJcvPn6vrPbGVcn0qB0/view?usp=sharing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Relationship Id="rId4" Type="http://schemas.openxmlformats.org/officeDocument/2006/relationships/image" Target="../media/image1.png"/><Relationship Id="rId5" Type="http://schemas.openxmlformats.org/officeDocument/2006/relationships/image" Target="../media/image11.jpg"/><Relationship Id="rId6" Type="http://schemas.openxmlformats.org/officeDocument/2006/relationships/image" Target="../media/image12.jpg"/><Relationship Id="rId7" Type="http://schemas.openxmlformats.org/officeDocument/2006/relationships/image" Target="../media/image9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Relationship Id="rId4" Type="http://schemas.openxmlformats.org/officeDocument/2006/relationships/image" Target="../media/image1.png"/><Relationship Id="rId5" Type="http://schemas.openxmlformats.org/officeDocument/2006/relationships/image" Target="../media/image14.jpg"/><Relationship Id="rId6" Type="http://schemas.openxmlformats.org/officeDocument/2006/relationships/image" Target="../media/image10.jpg"/><Relationship Id="rId7" Type="http://schemas.openxmlformats.org/officeDocument/2006/relationships/image" Target="../media/image13.jpg"/><Relationship Id="rId8" Type="http://schemas.openxmlformats.org/officeDocument/2006/relationships/image" Target="../media/image15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Relationship Id="rId4" Type="http://schemas.openxmlformats.org/officeDocument/2006/relationships/image" Target="../media/image17.jpg"/><Relationship Id="rId5" Type="http://schemas.openxmlformats.org/officeDocument/2006/relationships/image" Target="../media/image2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image" Target="../media/image1.png"/><Relationship Id="rId5" Type="http://schemas.openxmlformats.org/officeDocument/2006/relationships/image" Target="../media/image16.jpg"/><Relationship Id="rId6" Type="http://schemas.openxmlformats.org/officeDocument/2006/relationships/hyperlink" Target="https://colab.research.google.com/drive/1sEhZ5mpWwo_HhGV0N6cwHWVSdNtT4GIP#scrollTo=UGj5EaEc-8_3" TargetMode="External"/><Relationship Id="rId7" Type="http://schemas.openxmlformats.org/officeDocument/2006/relationships/hyperlink" Target="https://colab.research.google.com/drive/1-Gt93dGqscoTRf1LVs7vDS0-qXHsl1Rg#scrollTo=UGj5EaEc-8_3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Relationship Id="rId4" Type="http://schemas.openxmlformats.org/officeDocument/2006/relationships/image" Target="../media/image1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7157" l="0" r="0" t="-11505"/>
            </a:stretch>
          </a:blipFill>
          <a:ln>
            <a:noFill/>
          </a:ln>
        </p:spPr>
      </p:sp>
      <p:sp>
        <p:nvSpPr>
          <p:cNvPr id="85" name="Google Shape;85;p1"/>
          <p:cNvSpPr/>
          <p:nvPr/>
        </p:nvSpPr>
        <p:spPr>
          <a:xfrm>
            <a:off x="4178642" y="1576534"/>
            <a:ext cx="4547347" cy="4308611"/>
          </a:xfrm>
          <a:custGeom>
            <a:rect b="b" l="l" r="r" t="t"/>
            <a:pathLst>
              <a:path extrusionOk="0" h="4308611" w="4547347">
                <a:moveTo>
                  <a:pt x="0" y="0"/>
                </a:moveTo>
                <a:lnTo>
                  <a:pt x="4547347" y="0"/>
                </a:lnTo>
                <a:lnTo>
                  <a:pt x="4547347" y="4308611"/>
                </a:lnTo>
                <a:lnTo>
                  <a:pt x="0" y="430861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86" name="Google Shape;86;p1"/>
          <p:cNvGrpSpPr/>
          <p:nvPr/>
        </p:nvGrpSpPr>
        <p:grpSpPr>
          <a:xfrm>
            <a:off x="6492510" y="3398463"/>
            <a:ext cx="854707" cy="1157824"/>
            <a:chOff x="0" y="0"/>
            <a:chExt cx="1139609" cy="1543766"/>
          </a:xfrm>
        </p:grpSpPr>
        <p:grpSp>
          <p:nvGrpSpPr>
            <p:cNvPr id="87" name="Google Shape;87;p1"/>
            <p:cNvGrpSpPr/>
            <p:nvPr/>
          </p:nvGrpSpPr>
          <p:grpSpPr>
            <a:xfrm>
              <a:off x="0" y="0"/>
              <a:ext cx="1139609" cy="1543766"/>
              <a:chOff x="0" y="0"/>
              <a:chExt cx="1297325" cy="1757414"/>
            </a:xfrm>
          </p:grpSpPr>
          <p:sp>
            <p:nvSpPr>
              <p:cNvPr id="88" name="Google Shape;88;p1"/>
              <p:cNvSpPr/>
              <p:nvPr/>
            </p:nvSpPr>
            <p:spPr>
              <a:xfrm>
                <a:off x="41910" y="43180"/>
                <a:ext cx="1249065" cy="1709154"/>
              </a:xfrm>
              <a:custGeom>
                <a:rect b="b" l="l" r="r" t="t"/>
                <a:pathLst>
                  <a:path extrusionOk="0" h="1709154" w="1249065">
                    <a:moveTo>
                      <a:pt x="0" y="0"/>
                    </a:moveTo>
                    <a:lnTo>
                      <a:pt x="1249065" y="0"/>
                    </a:lnTo>
                    <a:lnTo>
                      <a:pt x="1249065" y="1709154"/>
                    </a:lnTo>
                    <a:lnTo>
                      <a:pt x="0" y="1709154"/>
                    </a:lnTo>
                    <a:close/>
                  </a:path>
                </a:pathLst>
              </a:custGeom>
              <a:solidFill>
                <a:srgbClr val="FF1F76"/>
              </a:solidFill>
              <a:ln>
                <a:noFill/>
              </a:ln>
            </p:spPr>
          </p:sp>
          <p:sp>
            <p:nvSpPr>
              <p:cNvPr id="89" name="Google Shape;89;p1"/>
              <p:cNvSpPr/>
              <p:nvPr/>
            </p:nvSpPr>
            <p:spPr>
              <a:xfrm>
                <a:off x="35560" y="35560"/>
                <a:ext cx="1261765" cy="1721854"/>
              </a:xfrm>
              <a:custGeom>
                <a:rect b="b" l="l" r="r" t="t"/>
                <a:pathLst>
                  <a:path extrusionOk="0" h="1721854" w="1261765">
                    <a:moveTo>
                      <a:pt x="1261765" y="1721854"/>
                    </a:moveTo>
                    <a:lnTo>
                      <a:pt x="0" y="1721854"/>
                    </a:lnTo>
                    <a:lnTo>
                      <a:pt x="0" y="0"/>
                    </a:lnTo>
                    <a:lnTo>
                      <a:pt x="1261765" y="0"/>
                    </a:lnTo>
                    <a:lnTo>
                      <a:pt x="1261765" y="1721854"/>
                    </a:lnTo>
                    <a:close/>
                    <a:moveTo>
                      <a:pt x="12700" y="1709154"/>
                    </a:moveTo>
                    <a:lnTo>
                      <a:pt x="1249065" y="1709154"/>
                    </a:lnTo>
                    <a:lnTo>
                      <a:pt x="1249065" y="12700"/>
                    </a:lnTo>
                    <a:lnTo>
                      <a:pt x="12700" y="12700"/>
                    </a:lnTo>
                    <a:lnTo>
                      <a:pt x="12700" y="1709154"/>
                    </a:lnTo>
                    <a:close/>
                  </a:path>
                </a:pathLst>
              </a:custGeom>
              <a:solidFill>
                <a:srgbClr val="FF1F76"/>
              </a:solidFill>
              <a:ln>
                <a:noFill/>
              </a:ln>
            </p:spPr>
          </p:sp>
          <p:sp>
            <p:nvSpPr>
              <p:cNvPr id="90" name="Google Shape;90;p1"/>
              <p:cNvSpPr/>
              <p:nvPr/>
            </p:nvSpPr>
            <p:spPr>
              <a:xfrm>
                <a:off x="0" y="0"/>
                <a:ext cx="1249065" cy="1709154"/>
              </a:xfrm>
              <a:custGeom>
                <a:rect b="b" l="l" r="r" t="t"/>
                <a:pathLst>
                  <a:path extrusionOk="0" h="1709154" w="1249065">
                    <a:moveTo>
                      <a:pt x="0" y="0"/>
                    </a:moveTo>
                    <a:lnTo>
                      <a:pt x="1249065" y="0"/>
                    </a:lnTo>
                    <a:lnTo>
                      <a:pt x="1249065" y="1709154"/>
                    </a:lnTo>
                    <a:lnTo>
                      <a:pt x="0" y="1709154"/>
                    </a:lnTo>
                    <a:close/>
                  </a:path>
                </a:pathLst>
              </a:custGeom>
              <a:solidFill>
                <a:srgbClr val="FF1F76"/>
              </a:solidFill>
              <a:ln>
                <a:noFill/>
              </a:ln>
            </p:spPr>
          </p:sp>
        </p:grpSp>
        <p:sp>
          <p:nvSpPr>
            <p:cNvPr id="91" name="Google Shape;91;p1"/>
            <p:cNvSpPr txBox="1"/>
            <p:nvPr/>
          </p:nvSpPr>
          <p:spPr>
            <a:xfrm>
              <a:off x="140460" y="47983"/>
              <a:ext cx="858690" cy="133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6000" u="none" cap="none" strike="noStrike">
                  <a:solidFill>
                    <a:srgbClr val="FF1F76"/>
                  </a:solidFill>
                  <a:latin typeface="IBM Plex Serif"/>
                  <a:ea typeface="IBM Plex Serif"/>
                  <a:cs typeface="IBM Plex Serif"/>
                  <a:sym typeface="IBM Plex Serif"/>
                </a:rPr>
                <a:t>E</a:t>
              </a:r>
              <a:endParaRPr/>
            </a:p>
          </p:txBody>
        </p:sp>
      </p:grpSp>
      <p:grpSp>
        <p:nvGrpSpPr>
          <p:cNvPr id="92" name="Google Shape;92;p1"/>
          <p:cNvGrpSpPr/>
          <p:nvPr/>
        </p:nvGrpSpPr>
        <p:grpSpPr>
          <a:xfrm>
            <a:off x="11507877" y="6215472"/>
            <a:ext cx="854707" cy="1157824"/>
            <a:chOff x="0" y="0"/>
            <a:chExt cx="1139609" cy="1543766"/>
          </a:xfrm>
        </p:grpSpPr>
        <p:grpSp>
          <p:nvGrpSpPr>
            <p:cNvPr id="93" name="Google Shape;93;p1"/>
            <p:cNvGrpSpPr/>
            <p:nvPr/>
          </p:nvGrpSpPr>
          <p:grpSpPr>
            <a:xfrm>
              <a:off x="0" y="0"/>
              <a:ext cx="1139609" cy="1543766"/>
              <a:chOff x="0" y="0"/>
              <a:chExt cx="1297325" cy="1757414"/>
            </a:xfrm>
          </p:grpSpPr>
          <p:sp>
            <p:nvSpPr>
              <p:cNvPr id="94" name="Google Shape;94;p1"/>
              <p:cNvSpPr/>
              <p:nvPr/>
            </p:nvSpPr>
            <p:spPr>
              <a:xfrm>
                <a:off x="41910" y="43180"/>
                <a:ext cx="1249065" cy="1709154"/>
              </a:xfrm>
              <a:custGeom>
                <a:rect b="b" l="l" r="r" t="t"/>
                <a:pathLst>
                  <a:path extrusionOk="0" h="1709154" w="1249065">
                    <a:moveTo>
                      <a:pt x="0" y="0"/>
                    </a:moveTo>
                    <a:lnTo>
                      <a:pt x="1249065" y="0"/>
                    </a:lnTo>
                    <a:lnTo>
                      <a:pt x="1249065" y="1709154"/>
                    </a:lnTo>
                    <a:lnTo>
                      <a:pt x="0" y="1709154"/>
                    </a:lnTo>
                    <a:close/>
                  </a:path>
                </a:pathLst>
              </a:custGeom>
              <a:solidFill>
                <a:srgbClr val="FF1F76"/>
              </a:solidFill>
              <a:ln>
                <a:noFill/>
              </a:ln>
            </p:spPr>
          </p:sp>
          <p:sp>
            <p:nvSpPr>
              <p:cNvPr id="95" name="Google Shape;95;p1"/>
              <p:cNvSpPr/>
              <p:nvPr/>
            </p:nvSpPr>
            <p:spPr>
              <a:xfrm>
                <a:off x="35560" y="35560"/>
                <a:ext cx="1261765" cy="1721854"/>
              </a:xfrm>
              <a:custGeom>
                <a:rect b="b" l="l" r="r" t="t"/>
                <a:pathLst>
                  <a:path extrusionOk="0" h="1721854" w="1261765">
                    <a:moveTo>
                      <a:pt x="1261765" y="1721854"/>
                    </a:moveTo>
                    <a:lnTo>
                      <a:pt x="0" y="1721854"/>
                    </a:lnTo>
                    <a:lnTo>
                      <a:pt x="0" y="0"/>
                    </a:lnTo>
                    <a:lnTo>
                      <a:pt x="1261765" y="0"/>
                    </a:lnTo>
                    <a:lnTo>
                      <a:pt x="1261765" y="1721854"/>
                    </a:lnTo>
                    <a:close/>
                    <a:moveTo>
                      <a:pt x="12700" y="1709154"/>
                    </a:moveTo>
                    <a:lnTo>
                      <a:pt x="1249065" y="1709154"/>
                    </a:lnTo>
                    <a:lnTo>
                      <a:pt x="1249065" y="12700"/>
                    </a:lnTo>
                    <a:lnTo>
                      <a:pt x="12700" y="12700"/>
                    </a:lnTo>
                    <a:lnTo>
                      <a:pt x="12700" y="1709154"/>
                    </a:lnTo>
                    <a:close/>
                  </a:path>
                </a:pathLst>
              </a:custGeom>
              <a:solidFill>
                <a:srgbClr val="FF1F76"/>
              </a:solidFill>
              <a:ln>
                <a:noFill/>
              </a:ln>
            </p:spPr>
          </p:sp>
          <p:sp>
            <p:nvSpPr>
              <p:cNvPr id="96" name="Google Shape;96;p1"/>
              <p:cNvSpPr/>
              <p:nvPr/>
            </p:nvSpPr>
            <p:spPr>
              <a:xfrm>
                <a:off x="0" y="0"/>
                <a:ext cx="1249065" cy="1709154"/>
              </a:xfrm>
              <a:custGeom>
                <a:rect b="b" l="l" r="r" t="t"/>
                <a:pathLst>
                  <a:path extrusionOk="0" h="1709154" w="1249065">
                    <a:moveTo>
                      <a:pt x="0" y="0"/>
                    </a:moveTo>
                    <a:lnTo>
                      <a:pt x="1249065" y="0"/>
                    </a:lnTo>
                    <a:lnTo>
                      <a:pt x="1249065" y="1709154"/>
                    </a:lnTo>
                    <a:lnTo>
                      <a:pt x="0" y="1709154"/>
                    </a:lnTo>
                    <a:close/>
                  </a:path>
                </a:pathLst>
              </a:custGeom>
              <a:solidFill>
                <a:srgbClr val="FF1F76"/>
              </a:solidFill>
              <a:ln>
                <a:noFill/>
              </a:ln>
            </p:spPr>
          </p:sp>
        </p:grpSp>
        <p:sp>
          <p:nvSpPr>
            <p:cNvPr id="97" name="Google Shape;97;p1"/>
            <p:cNvSpPr txBox="1"/>
            <p:nvPr/>
          </p:nvSpPr>
          <p:spPr>
            <a:xfrm>
              <a:off x="140460" y="47983"/>
              <a:ext cx="858690" cy="133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6000" u="none" cap="none" strike="noStrike">
                  <a:solidFill>
                    <a:srgbClr val="FF1F76"/>
                  </a:solidFill>
                  <a:latin typeface="IBM Plex Serif"/>
                  <a:ea typeface="IBM Plex Serif"/>
                  <a:cs typeface="IBM Plex Serif"/>
                  <a:sym typeface="IBM Plex Serif"/>
                </a:rPr>
                <a:t>C</a:t>
              </a:r>
              <a:endParaRPr/>
            </a:p>
          </p:txBody>
        </p:sp>
      </p:grpSp>
      <p:grpSp>
        <p:nvGrpSpPr>
          <p:cNvPr id="98" name="Google Shape;98;p1"/>
          <p:cNvGrpSpPr/>
          <p:nvPr/>
        </p:nvGrpSpPr>
        <p:grpSpPr>
          <a:xfrm>
            <a:off x="12282935" y="3476960"/>
            <a:ext cx="1273690" cy="990718"/>
            <a:chOff x="0" y="-13481"/>
            <a:chExt cx="1698253" cy="1320957"/>
          </a:xfrm>
        </p:grpSpPr>
        <p:grpSp>
          <p:nvGrpSpPr>
            <p:cNvPr id="99" name="Google Shape;99;p1"/>
            <p:cNvGrpSpPr/>
            <p:nvPr/>
          </p:nvGrpSpPr>
          <p:grpSpPr>
            <a:xfrm>
              <a:off x="0" y="0"/>
              <a:ext cx="1698253" cy="1307476"/>
              <a:chOff x="0" y="0"/>
              <a:chExt cx="2040163" cy="1570710"/>
            </a:xfrm>
          </p:grpSpPr>
          <p:sp>
            <p:nvSpPr>
              <p:cNvPr id="100" name="Google Shape;100;p1"/>
              <p:cNvSpPr/>
              <p:nvPr/>
            </p:nvSpPr>
            <p:spPr>
              <a:xfrm>
                <a:off x="41910" y="43180"/>
                <a:ext cx="1991903" cy="1522450"/>
              </a:xfrm>
              <a:custGeom>
                <a:rect b="b" l="l" r="r" t="t"/>
                <a:pathLst>
                  <a:path extrusionOk="0" h="1522450" w="1991903">
                    <a:moveTo>
                      <a:pt x="0" y="0"/>
                    </a:moveTo>
                    <a:lnTo>
                      <a:pt x="1991903" y="0"/>
                    </a:lnTo>
                    <a:lnTo>
                      <a:pt x="1991903" y="1522450"/>
                    </a:lnTo>
                    <a:lnTo>
                      <a:pt x="0" y="1522450"/>
                    </a:lnTo>
                    <a:close/>
                  </a:path>
                </a:pathLst>
              </a:custGeom>
              <a:solidFill>
                <a:srgbClr val="FF1F76"/>
              </a:solidFill>
              <a:ln>
                <a:noFill/>
              </a:ln>
            </p:spPr>
          </p:sp>
          <p:sp>
            <p:nvSpPr>
              <p:cNvPr id="101" name="Google Shape;101;p1"/>
              <p:cNvSpPr/>
              <p:nvPr/>
            </p:nvSpPr>
            <p:spPr>
              <a:xfrm>
                <a:off x="35560" y="35560"/>
                <a:ext cx="2004603" cy="1535150"/>
              </a:xfrm>
              <a:custGeom>
                <a:rect b="b" l="l" r="r" t="t"/>
                <a:pathLst>
                  <a:path extrusionOk="0" h="1535150" w="2004603">
                    <a:moveTo>
                      <a:pt x="2004603" y="1535150"/>
                    </a:moveTo>
                    <a:lnTo>
                      <a:pt x="0" y="1535150"/>
                    </a:lnTo>
                    <a:lnTo>
                      <a:pt x="0" y="0"/>
                    </a:lnTo>
                    <a:lnTo>
                      <a:pt x="2004603" y="0"/>
                    </a:lnTo>
                    <a:lnTo>
                      <a:pt x="2004603" y="1535150"/>
                    </a:lnTo>
                    <a:close/>
                    <a:moveTo>
                      <a:pt x="12700" y="1522450"/>
                    </a:moveTo>
                    <a:lnTo>
                      <a:pt x="1991903" y="1522450"/>
                    </a:lnTo>
                    <a:lnTo>
                      <a:pt x="1991903" y="12700"/>
                    </a:lnTo>
                    <a:lnTo>
                      <a:pt x="12700" y="12700"/>
                    </a:lnTo>
                    <a:lnTo>
                      <a:pt x="12700" y="1522450"/>
                    </a:lnTo>
                    <a:close/>
                  </a:path>
                </a:pathLst>
              </a:custGeom>
              <a:solidFill>
                <a:srgbClr val="FF1F76"/>
              </a:solidFill>
              <a:ln>
                <a:noFill/>
              </a:ln>
            </p:spPr>
          </p:sp>
          <p:sp>
            <p:nvSpPr>
              <p:cNvPr id="102" name="Google Shape;102;p1"/>
              <p:cNvSpPr/>
              <p:nvPr/>
            </p:nvSpPr>
            <p:spPr>
              <a:xfrm>
                <a:off x="0" y="0"/>
                <a:ext cx="1991903" cy="1522450"/>
              </a:xfrm>
              <a:custGeom>
                <a:rect b="b" l="l" r="r" t="t"/>
                <a:pathLst>
                  <a:path extrusionOk="0" h="1522450" w="1991903">
                    <a:moveTo>
                      <a:pt x="0" y="0"/>
                    </a:moveTo>
                    <a:lnTo>
                      <a:pt x="1991903" y="0"/>
                    </a:lnTo>
                    <a:lnTo>
                      <a:pt x="1991903" y="1522450"/>
                    </a:lnTo>
                    <a:lnTo>
                      <a:pt x="0" y="1522450"/>
                    </a:lnTo>
                    <a:close/>
                  </a:path>
                </a:pathLst>
              </a:custGeom>
              <a:solidFill>
                <a:srgbClr val="FF1F76"/>
              </a:solidFill>
              <a:ln>
                <a:noFill/>
              </a:ln>
            </p:spPr>
          </p:sp>
        </p:grpSp>
        <p:sp>
          <p:nvSpPr>
            <p:cNvPr id="103" name="Google Shape;103;p1"/>
            <p:cNvSpPr txBox="1"/>
            <p:nvPr/>
          </p:nvSpPr>
          <p:spPr>
            <a:xfrm>
              <a:off x="180518" y="-13481"/>
              <a:ext cx="1337217" cy="122013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3998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5442" u="none" cap="none" strike="noStrike">
                  <a:solidFill>
                    <a:srgbClr val="FF1F76"/>
                  </a:solidFill>
                  <a:latin typeface="Arial"/>
                  <a:ea typeface="Arial"/>
                  <a:cs typeface="Arial"/>
                  <a:sym typeface="Arial"/>
                </a:rPr>
                <a:t>E</a:t>
              </a:r>
              <a:endParaRPr/>
            </a:p>
          </p:txBody>
        </p:sp>
      </p:grpSp>
      <p:grpSp>
        <p:nvGrpSpPr>
          <p:cNvPr id="104" name="Google Shape;104;p1"/>
          <p:cNvGrpSpPr/>
          <p:nvPr/>
        </p:nvGrpSpPr>
        <p:grpSpPr>
          <a:xfrm>
            <a:off x="12524476" y="6382578"/>
            <a:ext cx="1273690" cy="990718"/>
            <a:chOff x="0" y="-13481"/>
            <a:chExt cx="1698253" cy="1320957"/>
          </a:xfrm>
        </p:grpSpPr>
        <p:grpSp>
          <p:nvGrpSpPr>
            <p:cNvPr id="105" name="Google Shape;105;p1"/>
            <p:cNvGrpSpPr/>
            <p:nvPr/>
          </p:nvGrpSpPr>
          <p:grpSpPr>
            <a:xfrm>
              <a:off x="0" y="0"/>
              <a:ext cx="1698253" cy="1307476"/>
              <a:chOff x="0" y="0"/>
              <a:chExt cx="2040163" cy="1570710"/>
            </a:xfrm>
          </p:grpSpPr>
          <p:sp>
            <p:nvSpPr>
              <p:cNvPr id="106" name="Google Shape;106;p1"/>
              <p:cNvSpPr/>
              <p:nvPr/>
            </p:nvSpPr>
            <p:spPr>
              <a:xfrm>
                <a:off x="41910" y="43180"/>
                <a:ext cx="1991903" cy="1522450"/>
              </a:xfrm>
              <a:custGeom>
                <a:rect b="b" l="l" r="r" t="t"/>
                <a:pathLst>
                  <a:path extrusionOk="0" h="1522450" w="1991903">
                    <a:moveTo>
                      <a:pt x="0" y="0"/>
                    </a:moveTo>
                    <a:lnTo>
                      <a:pt x="1991903" y="0"/>
                    </a:lnTo>
                    <a:lnTo>
                      <a:pt x="1991903" y="1522450"/>
                    </a:lnTo>
                    <a:lnTo>
                      <a:pt x="0" y="1522450"/>
                    </a:lnTo>
                    <a:close/>
                  </a:path>
                </a:pathLst>
              </a:custGeom>
              <a:solidFill>
                <a:srgbClr val="FF1F76"/>
              </a:solidFill>
              <a:ln>
                <a:noFill/>
              </a:ln>
            </p:spPr>
          </p:sp>
          <p:sp>
            <p:nvSpPr>
              <p:cNvPr id="107" name="Google Shape;107;p1"/>
              <p:cNvSpPr/>
              <p:nvPr/>
            </p:nvSpPr>
            <p:spPr>
              <a:xfrm>
                <a:off x="35560" y="35560"/>
                <a:ext cx="2004603" cy="1535150"/>
              </a:xfrm>
              <a:custGeom>
                <a:rect b="b" l="l" r="r" t="t"/>
                <a:pathLst>
                  <a:path extrusionOk="0" h="1535150" w="2004603">
                    <a:moveTo>
                      <a:pt x="2004603" y="1535150"/>
                    </a:moveTo>
                    <a:lnTo>
                      <a:pt x="0" y="1535150"/>
                    </a:lnTo>
                    <a:lnTo>
                      <a:pt x="0" y="0"/>
                    </a:lnTo>
                    <a:lnTo>
                      <a:pt x="2004603" y="0"/>
                    </a:lnTo>
                    <a:lnTo>
                      <a:pt x="2004603" y="1535150"/>
                    </a:lnTo>
                    <a:close/>
                    <a:moveTo>
                      <a:pt x="12700" y="1522450"/>
                    </a:moveTo>
                    <a:lnTo>
                      <a:pt x="1991903" y="1522450"/>
                    </a:lnTo>
                    <a:lnTo>
                      <a:pt x="1991903" y="12700"/>
                    </a:lnTo>
                    <a:lnTo>
                      <a:pt x="12700" y="12700"/>
                    </a:lnTo>
                    <a:lnTo>
                      <a:pt x="12700" y="1522450"/>
                    </a:lnTo>
                    <a:close/>
                  </a:path>
                </a:pathLst>
              </a:custGeom>
              <a:solidFill>
                <a:srgbClr val="FF1F76"/>
              </a:solidFill>
              <a:ln>
                <a:noFill/>
              </a:ln>
            </p:spPr>
          </p:sp>
          <p:sp>
            <p:nvSpPr>
              <p:cNvPr id="108" name="Google Shape;108;p1"/>
              <p:cNvSpPr/>
              <p:nvPr/>
            </p:nvSpPr>
            <p:spPr>
              <a:xfrm>
                <a:off x="0" y="0"/>
                <a:ext cx="1991903" cy="1522450"/>
              </a:xfrm>
              <a:custGeom>
                <a:rect b="b" l="l" r="r" t="t"/>
                <a:pathLst>
                  <a:path extrusionOk="0" h="1522450" w="1991903">
                    <a:moveTo>
                      <a:pt x="0" y="0"/>
                    </a:moveTo>
                    <a:lnTo>
                      <a:pt x="1991903" y="0"/>
                    </a:lnTo>
                    <a:lnTo>
                      <a:pt x="1991903" y="1522450"/>
                    </a:lnTo>
                    <a:lnTo>
                      <a:pt x="0" y="1522450"/>
                    </a:lnTo>
                    <a:close/>
                  </a:path>
                </a:pathLst>
              </a:custGeom>
              <a:solidFill>
                <a:srgbClr val="FF1F76"/>
              </a:solidFill>
              <a:ln>
                <a:noFill/>
              </a:ln>
            </p:spPr>
          </p:sp>
        </p:grpSp>
        <p:sp>
          <p:nvSpPr>
            <p:cNvPr id="109" name="Google Shape;109;p1"/>
            <p:cNvSpPr txBox="1"/>
            <p:nvPr/>
          </p:nvSpPr>
          <p:spPr>
            <a:xfrm>
              <a:off x="180518" y="-13481"/>
              <a:ext cx="1337217" cy="122013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3998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5442" u="none" cap="none" strike="noStrike">
                  <a:solidFill>
                    <a:srgbClr val="FF1F76"/>
                  </a:solidFill>
                  <a:latin typeface="Arial"/>
                  <a:ea typeface="Arial"/>
                  <a:cs typeface="Arial"/>
                  <a:sym typeface="Arial"/>
                </a:rPr>
                <a:t>T</a:t>
              </a:r>
              <a:endParaRPr/>
            </a:p>
          </p:txBody>
        </p:sp>
      </p:grpSp>
      <p:grpSp>
        <p:nvGrpSpPr>
          <p:cNvPr id="110" name="Google Shape;110;p1"/>
          <p:cNvGrpSpPr/>
          <p:nvPr/>
        </p:nvGrpSpPr>
        <p:grpSpPr>
          <a:xfrm>
            <a:off x="7495018" y="3476960"/>
            <a:ext cx="1273690" cy="990718"/>
            <a:chOff x="0" y="-13481"/>
            <a:chExt cx="1698253" cy="1320957"/>
          </a:xfrm>
        </p:grpSpPr>
        <p:grpSp>
          <p:nvGrpSpPr>
            <p:cNvPr id="111" name="Google Shape;111;p1"/>
            <p:cNvGrpSpPr/>
            <p:nvPr/>
          </p:nvGrpSpPr>
          <p:grpSpPr>
            <a:xfrm>
              <a:off x="0" y="0"/>
              <a:ext cx="1698253" cy="1307476"/>
              <a:chOff x="0" y="0"/>
              <a:chExt cx="2040163" cy="1570710"/>
            </a:xfrm>
          </p:grpSpPr>
          <p:sp>
            <p:nvSpPr>
              <p:cNvPr id="112" name="Google Shape;112;p1"/>
              <p:cNvSpPr/>
              <p:nvPr/>
            </p:nvSpPr>
            <p:spPr>
              <a:xfrm>
                <a:off x="41910" y="43180"/>
                <a:ext cx="1991903" cy="1522450"/>
              </a:xfrm>
              <a:custGeom>
                <a:rect b="b" l="l" r="r" t="t"/>
                <a:pathLst>
                  <a:path extrusionOk="0" h="1522450" w="1991903">
                    <a:moveTo>
                      <a:pt x="0" y="0"/>
                    </a:moveTo>
                    <a:lnTo>
                      <a:pt x="1991903" y="0"/>
                    </a:lnTo>
                    <a:lnTo>
                      <a:pt x="1991903" y="1522450"/>
                    </a:lnTo>
                    <a:lnTo>
                      <a:pt x="0" y="1522450"/>
                    </a:lnTo>
                    <a:close/>
                  </a:path>
                </a:pathLst>
              </a:custGeom>
              <a:solidFill>
                <a:srgbClr val="FF1F76"/>
              </a:solidFill>
              <a:ln>
                <a:noFill/>
              </a:ln>
            </p:spPr>
          </p:sp>
          <p:sp>
            <p:nvSpPr>
              <p:cNvPr id="113" name="Google Shape;113;p1"/>
              <p:cNvSpPr/>
              <p:nvPr/>
            </p:nvSpPr>
            <p:spPr>
              <a:xfrm>
                <a:off x="35560" y="35560"/>
                <a:ext cx="2004603" cy="1535150"/>
              </a:xfrm>
              <a:custGeom>
                <a:rect b="b" l="l" r="r" t="t"/>
                <a:pathLst>
                  <a:path extrusionOk="0" h="1535150" w="2004603">
                    <a:moveTo>
                      <a:pt x="2004603" y="1535150"/>
                    </a:moveTo>
                    <a:lnTo>
                      <a:pt x="0" y="1535150"/>
                    </a:lnTo>
                    <a:lnTo>
                      <a:pt x="0" y="0"/>
                    </a:lnTo>
                    <a:lnTo>
                      <a:pt x="2004603" y="0"/>
                    </a:lnTo>
                    <a:lnTo>
                      <a:pt x="2004603" y="1535150"/>
                    </a:lnTo>
                    <a:close/>
                    <a:moveTo>
                      <a:pt x="12700" y="1522450"/>
                    </a:moveTo>
                    <a:lnTo>
                      <a:pt x="1991903" y="1522450"/>
                    </a:lnTo>
                    <a:lnTo>
                      <a:pt x="1991903" y="12700"/>
                    </a:lnTo>
                    <a:lnTo>
                      <a:pt x="12700" y="12700"/>
                    </a:lnTo>
                    <a:lnTo>
                      <a:pt x="12700" y="1522450"/>
                    </a:lnTo>
                    <a:close/>
                  </a:path>
                </a:pathLst>
              </a:custGeom>
              <a:solidFill>
                <a:srgbClr val="FF1F76"/>
              </a:solidFill>
              <a:ln>
                <a:noFill/>
              </a:ln>
            </p:spPr>
          </p:sp>
          <p:sp>
            <p:nvSpPr>
              <p:cNvPr id="114" name="Google Shape;114;p1"/>
              <p:cNvSpPr/>
              <p:nvPr/>
            </p:nvSpPr>
            <p:spPr>
              <a:xfrm>
                <a:off x="0" y="0"/>
                <a:ext cx="1991903" cy="1522450"/>
              </a:xfrm>
              <a:custGeom>
                <a:rect b="b" l="l" r="r" t="t"/>
                <a:pathLst>
                  <a:path extrusionOk="0" h="1522450" w="1991903">
                    <a:moveTo>
                      <a:pt x="0" y="0"/>
                    </a:moveTo>
                    <a:lnTo>
                      <a:pt x="1991903" y="0"/>
                    </a:lnTo>
                    <a:lnTo>
                      <a:pt x="1991903" y="1522450"/>
                    </a:lnTo>
                    <a:lnTo>
                      <a:pt x="0" y="1522450"/>
                    </a:lnTo>
                    <a:close/>
                  </a:path>
                </a:pathLst>
              </a:custGeom>
              <a:solidFill>
                <a:srgbClr val="FF1F76"/>
              </a:solidFill>
              <a:ln>
                <a:noFill/>
              </a:ln>
            </p:spPr>
          </p:sp>
        </p:grpSp>
        <p:sp>
          <p:nvSpPr>
            <p:cNvPr id="115" name="Google Shape;115;p1"/>
            <p:cNvSpPr txBox="1"/>
            <p:nvPr/>
          </p:nvSpPr>
          <p:spPr>
            <a:xfrm>
              <a:off x="180518" y="-13481"/>
              <a:ext cx="1337217" cy="122013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3998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5442" u="none" cap="none" strike="noStrike">
                  <a:solidFill>
                    <a:srgbClr val="FF1F76"/>
                  </a:solidFill>
                  <a:latin typeface="Arial"/>
                  <a:ea typeface="Arial"/>
                  <a:cs typeface="Arial"/>
                  <a:sym typeface="Arial"/>
                </a:rPr>
                <a:t>S</a:t>
              </a:r>
              <a:endParaRPr/>
            </a:p>
          </p:txBody>
        </p:sp>
      </p:grpSp>
      <p:grpSp>
        <p:nvGrpSpPr>
          <p:cNvPr id="116" name="Google Shape;116;p1"/>
          <p:cNvGrpSpPr/>
          <p:nvPr/>
        </p:nvGrpSpPr>
        <p:grpSpPr>
          <a:xfrm>
            <a:off x="9926738" y="4764331"/>
            <a:ext cx="854707" cy="1157791"/>
            <a:chOff x="0" y="0"/>
            <a:chExt cx="1139609" cy="1543722"/>
          </a:xfrm>
        </p:grpSpPr>
        <p:grpSp>
          <p:nvGrpSpPr>
            <p:cNvPr id="117" name="Google Shape;117;p1"/>
            <p:cNvGrpSpPr/>
            <p:nvPr/>
          </p:nvGrpSpPr>
          <p:grpSpPr>
            <a:xfrm>
              <a:off x="0" y="0"/>
              <a:ext cx="1139609" cy="1543722"/>
              <a:chOff x="0" y="0"/>
              <a:chExt cx="1297325" cy="1757364"/>
            </a:xfrm>
          </p:grpSpPr>
          <p:sp>
            <p:nvSpPr>
              <p:cNvPr id="118" name="Google Shape;118;p1"/>
              <p:cNvSpPr/>
              <p:nvPr/>
            </p:nvSpPr>
            <p:spPr>
              <a:xfrm>
                <a:off x="41910" y="43180"/>
                <a:ext cx="1249065" cy="1709104"/>
              </a:xfrm>
              <a:custGeom>
                <a:rect b="b" l="l" r="r" t="t"/>
                <a:pathLst>
                  <a:path extrusionOk="0" h="1709104" w="1249065">
                    <a:moveTo>
                      <a:pt x="0" y="0"/>
                    </a:moveTo>
                    <a:lnTo>
                      <a:pt x="1249065" y="0"/>
                    </a:lnTo>
                    <a:lnTo>
                      <a:pt x="1249065" y="1709104"/>
                    </a:lnTo>
                    <a:lnTo>
                      <a:pt x="0" y="1709104"/>
                    </a:lnTo>
                    <a:close/>
                  </a:path>
                </a:pathLst>
              </a:custGeom>
              <a:solidFill>
                <a:srgbClr val="FF1F76"/>
              </a:solidFill>
              <a:ln>
                <a:noFill/>
              </a:ln>
            </p:spPr>
          </p:sp>
          <p:sp>
            <p:nvSpPr>
              <p:cNvPr id="119" name="Google Shape;119;p1"/>
              <p:cNvSpPr/>
              <p:nvPr/>
            </p:nvSpPr>
            <p:spPr>
              <a:xfrm>
                <a:off x="35560" y="35560"/>
                <a:ext cx="1261765" cy="1721804"/>
              </a:xfrm>
              <a:custGeom>
                <a:rect b="b" l="l" r="r" t="t"/>
                <a:pathLst>
                  <a:path extrusionOk="0" h="1721804" w="1261765">
                    <a:moveTo>
                      <a:pt x="1261765" y="1721804"/>
                    </a:moveTo>
                    <a:lnTo>
                      <a:pt x="0" y="1721804"/>
                    </a:lnTo>
                    <a:lnTo>
                      <a:pt x="0" y="0"/>
                    </a:lnTo>
                    <a:lnTo>
                      <a:pt x="1261765" y="0"/>
                    </a:lnTo>
                    <a:lnTo>
                      <a:pt x="1261765" y="1721804"/>
                    </a:lnTo>
                    <a:close/>
                    <a:moveTo>
                      <a:pt x="12700" y="1709104"/>
                    </a:moveTo>
                    <a:lnTo>
                      <a:pt x="1249065" y="1709104"/>
                    </a:lnTo>
                    <a:lnTo>
                      <a:pt x="1249065" y="12700"/>
                    </a:lnTo>
                    <a:lnTo>
                      <a:pt x="12700" y="12700"/>
                    </a:lnTo>
                    <a:lnTo>
                      <a:pt x="12700" y="1709104"/>
                    </a:lnTo>
                    <a:close/>
                  </a:path>
                </a:pathLst>
              </a:custGeom>
              <a:solidFill>
                <a:srgbClr val="FF1F76"/>
              </a:solidFill>
              <a:ln>
                <a:noFill/>
              </a:ln>
            </p:spPr>
          </p:sp>
          <p:sp>
            <p:nvSpPr>
              <p:cNvPr id="120" name="Google Shape;120;p1"/>
              <p:cNvSpPr/>
              <p:nvPr/>
            </p:nvSpPr>
            <p:spPr>
              <a:xfrm>
                <a:off x="0" y="0"/>
                <a:ext cx="1249065" cy="1709104"/>
              </a:xfrm>
              <a:custGeom>
                <a:rect b="b" l="l" r="r" t="t"/>
                <a:pathLst>
                  <a:path extrusionOk="0" h="1709104" w="1249065">
                    <a:moveTo>
                      <a:pt x="0" y="0"/>
                    </a:moveTo>
                    <a:lnTo>
                      <a:pt x="1249065" y="0"/>
                    </a:lnTo>
                    <a:lnTo>
                      <a:pt x="1249065" y="1709104"/>
                    </a:lnTo>
                    <a:lnTo>
                      <a:pt x="0" y="1709104"/>
                    </a:lnTo>
                    <a:close/>
                  </a:path>
                </a:pathLst>
              </a:custGeom>
              <a:solidFill>
                <a:srgbClr val="FF1F76"/>
              </a:solidFill>
              <a:ln>
                <a:noFill/>
              </a:ln>
            </p:spPr>
          </p:sp>
        </p:grpSp>
        <p:sp>
          <p:nvSpPr>
            <p:cNvPr id="121" name="Google Shape;121;p1"/>
            <p:cNvSpPr txBox="1"/>
            <p:nvPr/>
          </p:nvSpPr>
          <p:spPr>
            <a:xfrm>
              <a:off x="140460" y="47983"/>
              <a:ext cx="858690" cy="133345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6000" u="none" cap="none" strike="noStrike">
                  <a:solidFill>
                    <a:srgbClr val="FF1F76"/>
                  </a:solidFill>
                  <a:latin typeface="IBM Plex Serif"/>
                  <a:ea typeface="IBM Plex Serif"/>
                  <a:cs typeface="IBM Plex Serif"/>
                  <a:sym typeface="IBM Plex Serif"/>
                </a:rPr>
                <a:t>A</a:t>
              </a:r>
              <a:endParaRPr/>
            </a:p>
          </p:txBody>
        </p:sp>
      </p:grpSp>
      <p:grpSp>
        <p:nvGrpSpPr>
          <p:cNvPr id="122" name="Google Shape;122;p1"/>
          <p:cNvGrpSpPr/>
          <p:nvPr/>
        </p:nvGrpSpPr>
        <p:grpSpPr>
          <a:xfrm>
            <a:off x="8968733" y="3309854"/>
            <a:ext cx="854707" cy="1157824"/>
            <a:chOff x="0" y="0"/>
            <a:chExt cx="1139609" cy="1543766"/>
          </a:xfrm>
        </p:grpSpPr>
        <p:grpSp>
          <p:nvGrpSpPr>
            <p:cNvPr id="123" name="Google Shape;123;p1"/>
            <p:cNvGrpSpPr/>
            <p:nvPr/>
          </p:nvGrpSpPr>
          <p:grpSpPr>
            <a:xfrm>
              <a:off x="0" y="0"/>
              <a:ext cx="1139609" cy="1543766"/>
              <a:chOff x="0" y="0"/>
              <a:chExt cx="1297325" cy="1757414"/>
            </a:xfrm>
          </p:grpSpPr>
          <p:sp>
            <p:nvSpPr>
              <p:cNvPr id="124" name="Google Shape;124;p1"/>
              <p:cNvSpPr/>
              <p:nvPr/>
            </p:nvSpPr>
            <p:spPr>
              <a:xfrm>
                <a:off x="41910" y="43180"/>
                <a:ext cx="1249065" cy="1709154"/>
              </a:xfrm>
              <a:custGeom>
                <a:rect b="b" l="l" r="r" t="t"/>
                <a:pathLst>
                  <a:path extrusionOk="0" h="1709154" w="1249065">
                    <a:moveTo>
                      <a:pt x="0" y="0"/>
                    </a:moveTo>
                    <a:lnTo>
                      <a:pt x="1249065" y="0"/>
                    </a:lnTo>
                    <a:lnTo>
                      <a:pt x="1249065" y="1709154"/>
                    </a:lnTo>
                    <a:lnTo>
                      <a:pt x="0" y="1709154"/>
                    </a:lnTo>
                    <a:close/>
                  </a:path>
                </a:pathLst>
              </a:custGeom>
              <a:solidFill>
                <a:srgbClr val="FF1F76"/>
              </a:solidFill>
              <a:ln>
                <a:noFill/>
              </a:ln>
            </p:spPr>
          </p:sp>
          <p:sp>
            <p:nvSpPr>
              <p:cNvPr id="125" name="Google Shape;125;p1"/>
              <p:cNvSpPr/>
              <p:nvPr/>
            </p:nvSpPr>
            <p:spPr>
              <a:xfrm>
                <a:off x="35560" y="35560"/>
                <a:ext cx="1261765" cy="1721854"/>
              </a:xfrm>
              <a:custGeom>
                <a:rect b="b" l="l" r="r" t="t"/>
                <a:pathLst>
                  <a:path extrusionOk="0" h="1721854" w="1261765">
                    <a:moveTo>
                      <a:pt x="1261765" y="1721854"/>
                    </a:moveTo>
                    <a:lnTo>
                      <a:pt x="0" y="1721854"/>
                    </a:lnTo>
                    <a:lnTo>
                      <a:pt x="0" y="0"/>
                    </a:lnTo>
                    <a:lnTo>
                      <a:pt x="1261765" y="0"/>
                    </a:lnTo>
                    <a:lnTo>
                      <a:pt x="1261765" y="1721854"/>
                    </a:lnTo>
                    <a:close/>
                    <a:moveTo>
                      <a:pt x="12700" y="1709154"/>
                    </a:moveTo>
                    <a:lnTo>
                      <a:pt x="1249065" y="1709154"/>
                    </a:lnTo>
                    <a:lnTo>
                      <a:pt x="1249065" y="12700"/>
                    </a:lnTo>
                    <a:lnTo>
                      <a:pt x="12700" y="12700"/>
                    </a:lnTo>
                    <a:lnTo>
                      <a:pt x="12700" y="1709154"/>
                    </a:lnTo>
                    <a:close/>
                  </a:path>
                </a:pathLst>
              </a:custGeom>
              <a:solidFill>
                <a:srgbClr val="FF1F76"/>
              </a:solidFill>
              <a:ln>
                <a:noFill/>
              </a:ln>
            </p:spPr>
          </p:sp>
          <p:sp>
            <p:nvSpPr>
              <p:cNvPr id="126" name="Google Shape;126;p1"/>
              <p:cNvSpPr/>
              <p:nvPr/>
            </p:nvSpPr>
            <p:spPr>
              <a:xfrm>
                <a:off x="0" y="0"/>
                <a:ext cx="1249065" cy="1709154"/>
              </a:xfrm>
              <a:custGeom>
                <a:rect b="b" l="l" r="r" t="t"/>
                <a:pathLst>
                  <a:path extrusionOk="0" h="1709154" w="1249065">
                    <a:moveTo>
                      <a:pt x="0" y="0"/>
                    </a:moveTo>
                    <a:lnTo>
                      <a:pt x="1249065" y="0"/>
                    </a:lnTo>
                    <a:lnTo>
                      <a:pt x="1249065" y="1709154"/>
                    </a:lnTo>
                    <a:lnTo>
                      <a:pt x="0" y="1709154"/>
                    </a:lnTo>
                    <a:close/>
                  </a:path>
                </a:pathLst>
              </a:custGeom>
              <a:solidFill>
                <a:srgbClr val="FF1F76"/>
              </a:solidFill>
              <a:ln>
                <a:noFill/>
              </a:ln>
            </p:spPr>
          </p:sp>
        </p:grpSp>
        <p:sp>
          <p:nvSpPr>
            <p:cNvPr id="127" name="Google Shape;127;p1"/>
            <p:cNvSpPr txBox="1"/>
            <p:nvPr/>
          </p:nvSpPr>
          <p:spPr>
            <a:xfrm>
              <a:off x="140460" y="47983"/>
              <a:ext cx="858690" cy="133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6000" u="none" cap="none" strike="noStrike">
                  <a:solidFill>
                    <a:srgbClr val="FF1F76"/>
                  </a:solidFill>
                  <a:latin typeface="IBM Plex Serif"/>
                  <a:ea typeface="IBM Plex Serif"/>
                  <a:cs typeface="IBM Plex Serif"/>
                  <a:sym typeface="IBM Plex Serif"/>
                </a:rPr>
                <a:t>C</a:t>
              </a:r>
              <a:endParaRPr/>
            </a:p>
          </p:txBody>
        </p:sp>
      </p:grpSp>
      <p:grpSp>
        <p:nvGrpSpPr>
          <p:cNvPr id="128" name="Google Shape;128;p1"/>
          <p:cNvGrpSpPr/>
          <p:nvPr/>
        </p:nvGrpSpPr>
        <p:grpSpPr>
          <a:xfrm>
            <a:off x="6553430" y="6304081"/>
            <a:ext cx="854707" cy="1157824"/>
            <a:chOff x="0" y="0"/>
            <a:chExt cx="1139609" cy="1543766"/>
          </a:xfrm>
        </p:grpSpPr>
        <p:grpSp>
          <p:nvGrpSpPr>
            <p:cNvPr id="129" name="Google Shape;129;p1"/>
            <p:cNvGrpSpPr/>
            <p:nvPr/>
          </p:nvGrpSpPr>
          <p:grpSpPr>
            <a:xfrm>
              <a:off x="0" y="0"/>
              <a:ext cx="1139609" cy="1543766"/>
              <a:chOff x="0" y="0"/>
              <a:chExt cx="1297325" cy="1757414"/>
            </a:xfrm>
          </p:grpSpPr>
          <p:sp>
            <p:nvSpPr>
              <p:cNvPr id="130" name="Google Shape;130;p1"/>
              <p:cNvSpPr/>
              <p:nvPr/>
            </p:nvSpPr>
            <p:spPr>
              <a:xfrm>
                <a:off x="41910" y="43180"/>
                <a:ext cx="1249065" cy="1709154"/>
              </a:xfrm>
              <a:custGeom>
                <a:rect b="b" l="l" r="r" t="t"/>
                <a:pathLst>
                  <a:path extrusionOk="0" h="1709154" w="1249065">
                    <a:moveTo>
                      <a:pt x="0" y="0"/>
                    </a:moveTo>
                    <a:lnTo>
                      <a:pt x="1249065" y="0"/>
                    </a:lnTo>
                    <a:lnTo>
                      <a:pt x="1249065" y="1709154"/>
                    </a:lnTo>
                    <a:lnTo>
                      <a:pt x="0" y="1709154"/>
                    </a:lnTo>
                    <a:close/>
                  </a:path>
                </a:pathLst>
              </a:custGeom>
              <a:solidFill>
                <a:srgbClr val="FF1F76"/>
              </a:solidFill>
              <a:ln>
                <a:noFill/>
              </a:ln>
            </p:spPr>
          </p:sp>
          <p:sp>
            <p:nvSpPr>
              <p:cNvPr id="131" name="Google Shape;131;p1"/>
              <p:cNvSpPr/>
              <p:nvPr/>
            </p:nvSpPr>
            <p:spPr>
              <a:xfrm>
                <a:off x="35560" y="35560"/>
                <a:ext cx="1261765" cy="1721854"/>
              </a:xfrm>
              <a:custGeom>
                <a:rect b="b" l="l" r="r" t="t"/>
                <a:pathLst>
                  <a:path extrusionOk="0" h="1721854" w="1261765">
                    <a:moveTo>
                      <a:pt x="1261765" y="1721854"/>
                    </a:moveTo>
                    <a:lnTo>
                      <a:pt x="0" y="1721854"/>
                    </a:lnTo>
                    <a:lnTo>
                      <a:pt x="0" y="0"/>
                    </a:lnTo>
                    <a:lnTo>
                      <a:pt x="1261765" y="0"/>
                    </a:lnTo>
                    <a:lnTo>
                      <a:pt x="1261765" y="1721854"/>
                    </a:lnTo>
                    <a:close/>
                    <a:moveTo>
                      <a:pt x="12700" y="1709154"/>
                    </a:moveTo>
                    <a:lnTo>
                      <a:pt x="1249065" y="1709154"/>
                    </a:lnTo>
                    <a:lnTo>
                      <a:pt x="1249065" y="12700"/>
                    </a:lnTo>
                    <a:lnTo>
                      <a:pt x="12700" y="12700"/>
                    </a:lnTo>
                    <a:lnTo>
                      <a:pt x="12700" y="1709154"/>
                    </a:lnTo>
                    <a:close/>
                  </a:path>
                </a:pathLst>
              </a:custGeom>
              <a:solidFill>
                <a:srgbClr val="FF1F76"/>
              </a:solidFill>
              <a:ln>
                <a:noFill/>
              </a:ln>
            </p:spPr>
          </p:sp>
          <p:sp>
            <p:nvSpPr>
              <p:cNvPr id="132" name="Google Shape;132;p1"/>
              <p:cNvSpPr/>
              <p:nvPr/>
            </p:nvSpPr>
            <p:spPr>
              <a:xfrm>
                <a:off x="0" y="0"/>
                <a:ext cx="1249065" cy="1709154"/>
              </a:xfrm>
              <a:custGeom>
                <a:rect b="b" l="l" r="r" t="t"/>
                <a:pathLst>
                  <a:path extrusionOk="0" h="1709154" w="1249065">
                    <a:moveTo>
                      <a:pt x="0" y="0"/>
                    </a:moveTo>
                    <a:lnTo>
                      <a:pt x="1249065" y="0"/>
                    </a:lnTo>
                    <a:lnTo>
                      <a:pt x="1249065" y="1709154"/>
                    </a:lnTo>
                    <a:lnTo>
                      <a:pt x="0" y="1709154"/>
                    </a:lnTo>
                    <a:close/>
                  </a:path>
                </a:pathLst>
              </a:custGeom>
              <a:solidFill>
                <a:srgbClr val="FF1F76"/>
              </a:solidFill>
              <a:ln>
                <a:noFill/>
              </a:ln>
            </p:spPr>
          </p:sp>
        </p:grpSp>
        <p:sp>
          <p:nvSpPr>
            <p:cNvPr id="133" name="Google Shape;133;p1"/>
            <p:cNvSpPr txBox="1"/>
            <p:nvPr/>
          </p:nvSpPr>
          <p:spPr>
            <a:xfrm>
              <a:off x="140460" y="47983"/>
              <a:ext cx="858690" cy="133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6000" u="none" cap="none" strike="noStrike">
                  <a:solidFill>
                    <a:srgbClr val="FF1F76"/>
                  </a:solidFill>
                  <a:latin typeface="IBM Plex Serif"/>
                  <a:ea typeface="IBM Plex Serif"/>
                  <a:cs typeface="IBM Plex Serif"/>
                  <a:sym typeface="IBM Plex Serif"/>
                </a:rPr>
                <a:t>R</a:t>
              </a:r>
              <a:endParaRPr/>
            </a:p>
          </p:txBody>
        </p:sp>
      </p:grpSp>
      <p:grpSp>
        <p:nvGrpSpPr>
          <p:cNvPr id="134" name="Google Shape;134;p1"/>
          <p:cNvGrpSpPr/>
          <p:nvPr/>
        </p:nvGrpSpPr>
        <p:grpSpPr>
          <a:xfrm>
            <a:off x="11266303" y="3398463"/>
            <a:ext cx="854707" cy="1157824"/>
            <a:chOff x="0" y="0"/>
            <a:chExt cx="1139609" cy="1543766"/>
          </a:xfrm>
        </p:grpSpPr>
        <p:grpSp>
          <p:nvGrpSpPr>
            <p:cNvPr id="135" name="Google Shape;135;p1"/>
            <p:cNvGrpSpPr/>
            <p:nvPr/>
          </p:nvGrpSpPr>
          <p:grpSpPr>
            <a:xfrm>
              <a:off x="0" y="0"/>
              <a:ext cx="1139609" cy="1543766"/>
              <a:chOff x="0" y="0"/>
              <a:chExt cx="1297325" cy="1757414"/>
            </a:xfrm>
          </p:grpSpPr>
          <p:sp>
            <p:nvSpPr>
              <p:cNvPr id="136" name="Google Shape;136;p1"/>
              <p:cNvSpPr/>
              <p:nvPr/>
            </p:nvSpPr>
            <p:spPr>
              <a:xfrm>
                <a:off x="41910" y="43180"/>
                <a:ext cx="1249065" cy="1709154"/>
              </a:xfrm>
              <a:custGeom>
                <a:rect b="b" l="l" r="r" t="t"/>
                <a:pathLst>
                  <a:path extrusionOk="0" h="1709154" w="1249065">
                    <a:moveTo>
                      <a:pt x="0" y="0"/>
                    </a:moveTo>
                    <a:lnTo>
                      <a:pt x="1249065" y="0"/>
                    </a:lnTo>
                    <a:lnTo>
                      <a:pt x="1249065" y="1709154"/>
                    </a:lnTo>
                    <a:lnTo>
                      <a:pt x="0" y="1709154"/>
                    </a:lnTo>
                    <a:close/>
                  </a:path>
                </a:pathLst>
              </a:custGeom>
              <a:solidFill>
                <a:srgbClr val="FF1F76"/>
              </a:solidFill>
              <a:ln>
                <a:noFill/>
              </a:ln>
            </p:spPr>
          </p:sp>
          <p:sp>
            <p:nvSpPr>
              <p:cNvPr id="137" name="Google Shape;137;p1"/>
              <p:cNvSpPr/>
              <p:nvPr/>
            </p:nvSpPr>
            <p:spPr>
              <a:xfrm>
                <a:off x="35560" y="35560"/>
                <a:ext cx="1261765" cy="1721854"/>
              </a:xfrm>
              <a:custGeom>
                <a:rect b="b" l="l" r="r" t="t"/>
                <a:pathLst>
                  <a:path extrusionOk="0" h="1721854" w="1261765">
                    <a:moveTo>
                      <a:pt x="1261765" y="1721854"/>
                    </a:moveTo>
                    <a:lnTo>
                      <a:pt x="0" y="1721854"/>
                    </a:lnTo>
                    <a:lnTo>
                      <a:pt x="0" y="0"/>
                    </a:lnTo>
                    <a:lnTo>
                      <a:pt x="1261765" y="0"/>
                    </a:lnTo>
                    <a:lnTo>
                      <a:pt x="1261765" y="1721854"/>
                    </a:lnTo>
                    <a:close/>
                    <a:moveTo>
                      <a:pt x="12700" y="1709154"/>
                    </a:moveTo>
                    <a:lnTo>
                      <a:pt x="1249065" y="1709154"/>
                    </a:lnTo>
                    <a:lnTo>
                      <a:pt x="1249065" y="12700"/>
                    </a:lnTo>
                    <a:lnTo>
                      <a:pt x="12700" y="12700"/>
                    </a:lnTo>
                    <a:lnTo>
                      <a:pt x="12700" y="1709154"/>
                    </a:lnTo>
                    <a:close/>
                  </a:path>
                </a:pathLst>
              </a:custGeom>
              <a:solidFill>
                <a:srgbClr val="FF1F76"/>
              </a:solidFill>
              <a:ln>
                <a:noFill/>
              </a:ln>
            </p:spPr>
          </p:sp>
          <p:sp>
            <p:nvSpPr>
              <p:cNvPr id="138" name="Google Shape;138;p1"/>
              <p:cNvSpPr/>
              <p:nvPr/>
            </p:nvSpPr>
            <p:spPr>
              <a:xfrm>
                <a:off x="0" y="0"/>
                <a:ext cx="1249065" cy="1709154"/>
              </a:xfrm>
              <a:custGeom>
                <a:rect b="b" l="l" r="r" t="t"/>
                <a:pathLst>
                  <a:path extrusionOk="0" h="1709154" w="1249065">
                    <a:moveTo>
                      <a:pt x="0" y="0"/>
                    </a:moveTo>
                    <a:lnTo>
                      <a:pt x="1249065" y="0"/>
                    </a:lnTo>
                    <a:lnTo>
                      <a:pt x="1249065" y="1709154"/>
                    </a:lnTo>
                    <a:lnTo>
                      <a:pt x="0" y="1709154"/>
                    </a:lnTo>
                    <a:close/>
                  </a:path>
                </a:pathLst>
              </a:custGeom>
              <a:solidFill>
                <a:srgbClr val="FF1F76"/>
              </a:solidFill>
              <a:ln>
                <a:noFill/>
              </a:ln>
            </p:spPr>
          </p:sp>
        </p:grpSp>
        <p:sp>
          <p:nvSpPr>
            <p:cNvPr id="139" name="Google Shape;139;p1"/>
            <p:cNvSpPr txBox="1"/>
            <p:nvPr/>
          </p:nvSpPr>
          <p:spPr>
            <a:xfrm>
              <a:off x="140460" y="47983"/>
              <a:ext cx="858690" cy="133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6000" u="none" cap="none" strike="noStrike">
                  <a:solidFill>
                    <a:srgbClr val="FF1F76"/>
                  </a:solidFill>
                  <a:latin typeface="IBM Plex Serif"/>
                  <a:ea typeface="IBM Plex Serif"/>
                  <a:cs typeface="IBM Plex Serif"/>
                  <a:sym typeface="IBM Plex Serif"/>
                </a:rPr>
                <a:t>P</a:t>
              </a:r>
              <a:endParaRPr/>
            </a:p>
          </p:txBody>
        </p:sp>
      </p:grpSp>
      <p:grpSp>
        <p:nvGrpSpPr>
          <p:cNvPr id="140" name="Google Shape;140;p1"/>
          <p:cNvGrpSpPr/>
          <p:nvPr/>
        </p:nvGrpSpPr>
        <p:grpSpPr>
          <a:xfrm>
            <a:off x="9033210" y="4720517"/>
            <a:ext cx="731602" cy="1245419"/>
            <a:chOff x="0" y="0"/>
            <a:chExt cx="975470" cy="1660559"/>
          </a:xfrm>
        </p:grpSpPr>
        <p:grpSp>
          <p:nvGrpSpPr>
            <p:cNvPr id="141" name="Google Shape;141;p1"/>
            <p:cNvGrpSpPr/>
            <p:nvPr/>
          </p:nvGrpSpPr>
          <p:grpSpPr>
            <a:xfrm>
              <a:off x="0" y="0"/>
              <a:ext cx="975470" cy="1660559"/>
              <a:chOff x="0" y="0"/>
              <a:chExt cx="1132538" cy="1927938"/>
            </a:xfrm>
          </p:grpSpPr>
          <p:sp>
            <p:nvSpPr>
              <p:cNvPr id="142" name="Google Shape;142;p1"/>
              <p:cNvSpPr/>
              <p:nvPr/>
            </p:nvSpPr>
            <p:spPr>
              <a:xfrm>
                <a:off x="41910" y="43180"/>
                <a:ext cx="1084278" cy="1879678"/>
              </a:xfrm>
              <a:custGeom>
                <a:rect b="b" l="l" r="r" t="t"/>
                <a:pathLst>
                  <a:path extrusionOk="0" h="1879678" w="1084278">
                    <a:moveTo>
                      <a:pt x="0" y="0"/>
                    </a:moveTo>
                    <a:lnTo>
                      <a:pt x="1084278" y="0"/>
                    </a:lnTo>
                    <a:lnTo>
                      <a:pt x="1084278" y="1879678"/>
                    </a:lnTo>
                    <a:lnTo>
                      <a:pt x="0" y="1879678"/>
                    </a:lnTo>
                    <a:close/>
                  </a:path>
                </a:pathLst>
              </a:custGeom>
              <a:solidFill>
                <a:srgbClr val="FF1F76"/>
              </a:solidFill>
              <a:ln>
                <a:noFill/>
              </a:ln>
            </p:spPr>
          </p:sp>
          <p:sp>
            <p:nvSpPr>
              <p:cNvPr id="143" name="Google Shape;143;p1"/>
              <p:cNvSpPr/>
              <p:nvPr/>
            </p:nvSpPr>
            <p:spPr>
              <a:xfrm>
                <a:off x="35560" y="35560"/>
                <a:ext cx="1096978" cy="1892378"/>
              </a:xfrm>
              <a:custGeom>
                <a:rect b="b" l="l" r="r" t="t"/>
                <a:pathLst>
                  <a:path extrusionOk="0" h="1892378" w="1096978">
                    <a:moveTo>
                      <a:pt x="1096978" y="1892378"/>
                    </a:moveTo>
                    <a:lnTo>
                      <a:pt x="0" y="1892378"/>
                    </a:lnTo>
                    <a:lnTo>
                      <a:pt x="0" y="0"/>
                    </a:lnTo>
                    <a:lnTo>
                      <a:pt x="1096978" y="0"/>
                    </a:lnTo>
                    <a:lnTo>
                      <a:pt x="1096978" y="1892378"/>
                    </a:lnTo>
                    <a:close/>
                    <a:moveTo>
                      <a:pt x="12700" y="1879678"/>
                    </a:moveTo>
                    <a:lnTo>
                      <a:pt x="1084278" y="1879678"/>
                    </a:lnTo>
                    <a:lnTo>
                      <a:pt x="1084278" y="12700"/>
                    </a:lnTo>
                    <a:lnTo>
                      <a:pt x="12700" y="12700"/>
                    </a:lnTo>
                    <a:lnTo>
                      <a:pt x="12700" y="1879678"/>
                    </a:lnTo>
                    <a:close/>
                  </a:path>
                </a:pathLst>
              </a:custGeom>
              <a:solidFill>
                <a:srgbClr val="FF1F76"/>
              </a:solidFill>
              <a:ln>
                <a:noFill/>
              </a:ln>
            </p:spPr>
          </p:sp>
          <p:sp>
            <p:nvSpPr>
              <p:cNvPr id="144" name="Google Shape;144;p1"/>
              <p:cNvSpPr/>
              <p:nvPr/>
            </p:nvSpPr>
            <p:spPr>
              <a:xfrm>
                <a:off x="0" y="0"/>
                <a:ext cx="1084278" cy="1879678"/>
              </a:xfrm>
              <a:custGeom>
                <a:rect b="b" l="l" r="r" t="t"/>
                <a:pathLst>
                  <a:path extrusionOk="0" h="1879678" w="1084278">
                    <a:moveTo>
                      <a:pt x="0" y="0"/>
                    </a:moveTo>
                    <a:lnTo>
                      <a:pt x="1084278" y="0"/>
                    </a:lnTo>
                    <a:lnTo>
                      <a:pt x="1084278" y="1879678"/>
                    </a:lnTo>
                    <a:lnTo>
                      <a:pt x="0" y="1879678"/>
                    </a:lnTo>
                    <a:close/>
                  </a:path>
                </a:pathLst>
              </a:custGeom>
              <a:solidFill>
                <a:srgbClr val="FF1F76"/>
              </a:solidFill>
              <a:ln>
                <a:noFill/>
              </a:ln>
            </p:spPr>
          </p:sp>
        </p:grpSp>
        <p:sp>
          <p:nvSpPr>
            <p:cNvPr id="145" name="Google Shape;145;p1"/>
            <p:cNvSpPr txBox="1"/>
            <p:nvPr/>
          </p:nvSpPr>
          <p:spPr>
            <a:xfrm>
              <a:off x="165908" y="96854"/>
              <a:ext cx="643654" cy="13430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6000" u="none" cap="none" strike="noStrike">
                  <a:solidFill>
                    <a:srgbClr val="FF1F76"/>
                  </a:solidFill>
                  <a:latin typeface="Antonio Light"/>
                  <a:ea typeface="Antonio Light"/>
                  <a:cs typeface="Antonio Light"/>
                  <a:sym typeface="Antonio Light"/>
                </a:rPr>
                <a:t>G</a:t>
              </a:r>
              <a:endParaRPr/>
            </a:p>
          </p:txBody>
        </p:sp>
      </p:grpSp>
      <p:grpSp>
        <p:nvGrpSpPr>
          <p:cNvPr id="146" name="Google Shape;146;p1"/>
          <p:cNvGrpSpPr/>
          <p:nvPr/>
        </p:nvGrpSpPr>
        <p:grpSpPr>
          <a:xfrm>
            <a:off x="10904549" y="4754220"/>
            <a:ext cx="1273690" cy="990718"/>
            <a:chOff x="0" y="-13481"/>
            <a:chExt cx="1698253" cy="1320957"/>
          </a:xfrm>
        </p:grpSpPr>
        <p:grpSp>
          <p:nvGrpSpPr>
            <p:cNvPr id="147" name="Google Shape;147;p1"/>
            <p:cNvGrpSpPr/>
            <p:nvPr/>
          </p:nvGrpSpPr>
          <p:grpSpPr>
            <a:xfrm>
              <a:off x="0" y="0"/>
              <a:ext cx="1698253" cy="1307476"/>
              <a:chOff x="0" y="0"/>
              <a:chExt cx="2040163" cy="1570710"/>
            </a:xfrm>
          </p:grpSpPr>
          <p:sp>
            <p:nvSpPr>
              <p:cNvPr id="148" name="Google Shape;148;p1"/>
              <p:cNvSpPr/>
              <p:nvPr/>
            </p:nvSpPr>
            <p:spPr>
              <a:xfrm>
                <a:off x="41910" y="43180"/>
                <a:ext cx="1991903" cy="1522450"/>
              </a:xfrm>
              <a:custGeom>
                <a:rect b="b" l="l" r="r" t="t"/>
                <a:pathLst>
                  <a:path extrusionOk="0" h="1522450" w="1991903">
                    <a:moveTo>
                      <a:pt x="0" y="0"/>
                    </a:moveTo>
                    <a:lnTo>
                      <a:pt x="1991903" y="0"/>
                    </a:lnTo>
                    <a:lnTo>
                      <a:pt x="1991903" y="1522450"/>
                    </a:lnTo>
                    <a:lnTo>
                      <a:pt x="0" y="1522450"/>
                    </a:lnTo>
                    <a:close/>
                  </a:path>
                </a:pathLst>
              </a:custGeom>
              <a:solidFill>
                <a:srgbClr val="FF1F76"/>
              </a:solidFill>
              <a:ln>
                <a:noFill/>
              </a:ln>
            </p:spPr>
          </p:sp>
          <p:sp>
            <p:nvSpPr>
              <p:cNvPr id="149" name="Google Shape;149;p1"/>
              <p:cNvSpPr/>
              <p:nvPr/>
            </p:nvSpPr>
            <p:spPr>
              <a:xfrm>
                <a:off x="35560" y="35560"/>
                <a:ext cx="2004603" cy="1535150"/>
              </a:xfrm>
              <a:custGeom>
                <a:rect b="b" l="l" r="r" t="t"/>
                <a:pathLst>
                  <a:path extrusionOk="0" h="1535150" w="2004603">
                    <a:moveTo>
                      <a:pt x="2004603" y="1535150"/>
                    </a:moveTo>
                    <a:lnTo>
                      <a:pt x="0" y="1535150"/>
                    </a:lnTo>
                    <a:lnTo>
                      <a:pt x="0" y="0"/>
                    </a:lnTo>
                    <a:lnTo>
                      <a:pt x="2004603" y="0"/>
                    </a:lnTo>
                    <a:lnTo>
                      <a:pt x="2004603" y="1535150"/>
                    </a:lnTo>
                    <a:close/>
                    <a:moveTo>
                      <a:pt x="12700" y="1522450"/>
                    </a:moveTo>
                    <a:lnTo>
                      <a:pt x="1991903" y="1522450"/>
                    </a:lnTo>
                    <a:lnTo>
                      <a:pt x="1991903" y="12700"/>
                    </a:lnTo>
                    <a:lnTo>
                      <a:pt x="12700" y="12700"/>
                    </a:lnTo>
                    <a:lnTo>
                      <a:pt x="12700" y="1522450"/>
                    </a:lnTo>
                    <a:close/>
                  </a:path>
                </a:pathLst>
              </a:custGeom>
              <a:solidFill>
                <a:srgbClr val="FF1F76"/>
              </a:solidFill>
              <a:ln>
                <a:noFill/>
              </a:ln>
            </p:spPr>
          </p:sp>
          <p:sp>
            <p:nvSpPr>
              <p:cNvPr id="150" name="Google Shape;150;p1"/>
              <p:cNvSpPr/>
              <p:nvPr/>
            </p:nvSpPr>
            <p:spPr>
              <a:xfrm>
                <a:off x="0" y="0"/>
                <a:ext cx="1991903" cy="1522450"/>
              </a:xfrm>
              <a:custGeom>
                <a:rect b="b" l="l" r="r" t="t"/>
                <a:pathLst>
                  <a:path extrusionOk="0" h="1522450" w="1991903">
                    <a:moveTo>
                      <a:pt x="0" y="0"/>
                    </a:moveTo>
                    <a:lnTo>
                      <a:pt x="1991903" y="0"/>
                    </a:lnTo>
                    <a:lnTo>
                      <a:pt x="1991903" y="1522450"/>
                    </a:lnTo>
                    <a:lnTo>
                      <a:pt x="0" y="1522450"/>
                    </a:lnTo>
                    <a:close/>
                  </a:path>
                </a:pathLst>
              </a:custGeom>
              <a:solidFill>
                <a:srgbClr val="FF1F76"/>
              </a:solidFill>
              <a:ln>
                <a:noFill/>
              </a:ln>
            </p:spPr>
          </p:sp>
        </p:grpSp>
        <p:sp>
          <p:nvSpPr>
            <p:cNvPr id="151" name="Google Shape;151;p1"/>
            <p:cNvSpPr txBox="1"/>
            <p:nvPr/>
          </p:nvSpPr>
          <p:spPr>
            <a:xfrm>
              <a:off x="180518" y="-13481"/>
              <a:ext cx="1337217" cy="122013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3998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5442" u="none" cap="none" strike="noStrike">
                  <a:solidFill>
                    <a:srgbClr val="FF1F76"/>
                  </a:solidFill>
                  <a:latin typeface="Arial"/>
                  <a:ea typeface="Arial"/>
                  <a:cs typeface="Arial"/>
                  <a:sym typeface="Arial"/>
                </a:rPr>
                <a:t>M</a:t>
              </a:r>
              <a:endParaRPr/>
            </a:p>
          </p:txBody>
        </p:sp>
      </p:grpSp>
      <p:grpSp>
        <p:nvGrpSpPr>
          <p:cNvPr id="152" name="Google Shape;152;p1"/>
          <p:cNvGrpSpPr/>
          <p:nvPr/>
        </p:nvGrpSpPr>
        <p:grpSpPr>
          <a:xfrm>
            <a:off x="5178108" y="6382562"/>
            <a:ext cx="1273690" cy="990718"/>
            <a:chOff x="0" y="-13481"/>
            <a:chExt cx="1698253" cy="1320957"/>
          </a:xfrm>
        </p:grpSpPr>
        <p:grpSp>
          <p:nvGrpSpPr>
            <p:cNvPr id="153" name="Google Shape;153;p1"/>
            <p:cNvGrpSpPr/>
            <p:nvPr/>
          </p:nvGrpSpPr>
          <p:grpSpPr>
            <a:xfrm>
              <a:off x="0" y="0"/>
              <a:ext cx="1698253" cy="1307476"/>
              <a:chOff x="0" y="0"/>
              <a:chExt cx="2040163" cy="1570710"/>
            </a:xfrm>
          </p:grpSpPr>
          <p:sp>
            <p:nvSpPr>
              <p:cNvPr id="154" name="Google Shape;154;p1"/>
              <p:cNvSpPr/>
              <p:nvPr/>
            </p:nvSpPr>
            <p:spPr>
              <a:xfrm>
                <a:off x="41910" y="43180"/>
                <a:ext cx="1991903" cy="1522450"/>
              </a:xfrm>
              <a:custGeom>
                <a:rect b="b" l="l" r="r" t="t"/>
                <a:pathLst>
                  <a:path extrusionOk="0" h="1522450" w="1991903">
                    <a:moveTo>
                      <a:pt x="0" y="0"/>
                    </a:moveTo>
                    <a:lnTo>
                      <a:pt x="1991903" y="0"/>
                    </a:lnTo>
                    <a:lnTo>
                      <a:pt x="1991903" y="1522450"/>
                    </a:lnTo>
                    <a:lnTo>
                      <a:pt x="0" y="1522450"/>
                    </a:lnTo>
                    <a:close/>
                  </a:path>
                </a:pathLst>
              </a:custGeom>
              <a:solidFill>
                <a:srgbClr val="FF1F76"/>
              </a:solidFill>
              <a:ln>
                <a:noFill/>
              </a:ln>
            </p:spPr>
          </p:sp>
          <p:sp>
            <p:nvSpPr>
              <p:cNvPr id="155" name="Google Shape;155;p1"/>
              <p:cNvSpPr/>
              <p:nvPr/>
            </p:nvSpPr>
            <p:spPr>
              <a:xfrm>
                <a:off x="35560" y="35560"/>
                <a:ext cx="2004603" cy="1535150"/>
              </a:xfrm>
              <a:custGeom>
                <a:rect b="b" l="l" r="r" t="t"/>
                <a:pathLst>
                  <a:path extrusionOk="0" h="1535150" w="2004603">
                    <a:moveTo>
                      <a:pt x="2004603" y="1535150"/>
                    </a:moveTo>
                    <a:lnTo>
                      <a:pt x="0" y="1535150"/>
                    </a:lnTo>
                    <a:lnTo>
                      <a:pt x="0" y="0"/>
                    </a:lnTo>
                    <a:lnTo>
                      <a:pt x="2004603" y="0"/>
                    </a:lnTo>
                    <a:lnTo>
                      <a:pt x="2004603" y="1535150"/>
                    </a:lnTo>
                    <a:close/>
                    <a:moveTo>
                      <a:pt x="12700" y="1522450"/>
                    </a:moveTo>
                    <a:lnTo>
                      <a:pt x="1991903" y="1522450"/>
                    </a:lnTo>
                    <a:lnTo>
                      <a:pt x="1991903" y="12700"/>
                    </a:lnTo>
                    <a:lnTo>
                      <a:pt x="12700" y="12700"/>
                    </a:lnTo>
                    <a:lnTo>
                      <a:pt x="12700" y="1522450"/>
                    </a:lnTo>
                    <a:close/>
                  </a:path>
                </a:pathLst>
              </a:custGeom>
              <a:solidFill>
                <a:srgbClr val="FF1F76"/>
              </a:solidFill>
              <a:ln>
                <a:noFill/>
              </a:ln>
            </p:spPr>
          </p:sp>
          <p:sp>
            <p:nvSpPr>
              <p:cNvPr id="156" name="Google Shape;156;p1"/>
              <p:cNvSpPr/>
              <p:nvPr/>
            </p:nvSpPr>
            <p:spPr>
              <a:xfrm>
                <a:off x="0" y="0"/>
                <a:ext cx="1991903" cy="1522450"/>
              </a:xfrm>
              <a:custGeom>
                <a:rect b="b" l="l" r="r" t="t"/>
                <a:pathLst>
                  <a:path extrusionOk="0" h="1522450" w="1991903">
                    <a:moveTo>
                      <a:pt x="0" y="0"/>
                    </a:moveTo>
                    <a:lnTo>
                      <a:pt x="1991903" y="0"/>
                    </a:lnTo>
                    <a:lnTo>
                      <a:pt x="1991903" y="1522450"/>
                    </a:lnTo>
                    <a:lnTo>
                      <a:pt x="0" y="1522450"/>
                    </a:lnTo>
                    <a:close/>
                  </a:path>
                </a:pathLst>
              </a:custGeom>
              <a:solidFill>
                <a:srgbClr val="FF1F76"/>
              </a:solidFill>
              <a:ln>
                <a:noFill/>
              </a:ln>
            </p:spPr>
          </p:sp>
        </p:grpSp>
        <p:sp>
          <p:nvSpPr>
            <p:cNvPr id="157" name="Google Shape;157;p1"/>
            <p:cNvSpPr txBox="1"/>
            <p:nvPr/>
          </p:nvSpPr>
          <p:spPr>
            <a:xfrm>
              <a:off x="180518" y="-13481"/>
              <a:ext cx="1337217" cy="122013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3998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5442" u="none" cap="none" strike="noStrike">
                  <a:solidFill>
                    <a:srgbClr val="FF1F76"/>
                  </a:solidFill>
                  <a:latin typeface="Arial"/>
                  <a:ea typeface="Arial"/>
                  <a:cs typeface="Arial"/>
                  <a:sym typeface="Arial"/>
                </a:rPr>
                <a:t>P</a:t>
              </a:r>
              <a:endParaRPr/>
            </a:p>
          </p:txBody>
        </p:sp>
      </p:grpSp>
      <p:grpSp>
        <p:nvGrpSpPr>
          <p:cNvPr id="158" name="Google Shape;158;p1"/>
          <p:cNvGrpSpPr/>
          <p:nvPr/>
        </p:nvGrpSpPr>
        <p:grpSpPr>
          <a:xfrm>
            <a:off x="12178240" y="4676703"/>
            <a:ext cx="731602" cy="1245419"/>
            <a:chOff x="0" y="0"/>
            <a:chExt cx="975470" cy="1660559"/>
          </a:xfrm>
        </p:grpSpPr>
        <p:grpSp>
          <p:nvGrpSpPr>
            <p:cNvPr id="159" name="Google Shape;159;p1"/>
            <p:cNvGrpSpPr/>
            <p:nvPr/>
          </p:nvGrpSpPr>
          <p:grpSpPr>
            <a:xfrm>
              <a:off x="0" y="0"/>
              <a:ext cx="975470" cy="1660559"/>
              <a:chOff x="0" y="0"/>
              <a:chExt cx="1132538" cy="1927938"/>
            </a:xfrm>
          </p:grpSpPr>
          <p:sp>
            <p:nvSpPr>
              <p:cNvPr id="160" name="Google Shape;160;p1"/>
              <p:cNvSpPr/>
              <p:nvPr/>
            </p:nvSpPr>
            <p:spPr>
              <a:xfrm>
                <a:off x="41910" y="43180"/>
                <a:ext cx="1084278" cy="1879678"/>
              </a:xfrm>
              <a:custGeom>
                <a:rect b="b" l="l" r="r" t="t"/>
                <a:pathLst>
                  <a:path extrusionOk="0" h="1879678" w="1084278">
                    <a:moveTo>
                      <a:pt x="0" y="0"/>
                    </a:moveTo>
                    <a:lnTo>
                      <a:pt x="1084278" y="0"/>
                    </a:lnTo>
                    <a:lnTo>
                      <a:pt x="1084278" y="1879678"/>
                    </a:lnTo>
                    <a:lnTo>
                      <a:pt x="0" y="1879678"/>
                    </a:lnTo>
                    <a:close/>
                  </a:path>
                </a:pathLst>
              </a:custGeom>
              <a:solidFill>
                <a:srgbClr val="FF1F76"/>
              </a:solidFill>
              <a:ln>
                <a:noFill/>
              </a:ln>
            </p:spPr>
          </p:sp>
          <p:sp>
            <p:nvSpPr>
              <p:cNvPr id="161" name="Google Shape;161;p1"/>
              <p:cNvSpPr/>
              <p:nvPr/>
            </p:nvSpPr>
            <p:spPr>
              <a:xfrm>
                <a:off x="35560" y="35560"/>
                <a:ext cx="1096978" cy="1892378"/>
              </a:xfrm>
              <a:custGeom>
                <a:rect b="b" l="l" r="r" t="t"/>
                <a:pathLst>
                  <a:path extrusionOk="0" h="1892378" w="1096978">
                    <a:moveTo>
                      <a:pt x="1096978" y="1892378"/>
                    </a:moveTo>
                    <a:lnTo>
                      <a:pt x="0" y="1892378"/>
                    </a:lnTo>
                    <a:lnTo>
                      <a:pt x="0" y="0"/>
                    </a:lnTo>
                    <a:lnTo>
                      <a:pt x="1096978" y="0"/>
                    </a:lnTo>
                    <a:lnTo>
                      <a:pt x="1096978" y="1892378"/>
                    </a:lnTo>
                    <a:close/>
                    <a:moveTo>
                      <a:pt x="12700" y="1879678"/>
                    </a:moveTo>
                    <a:lnTo>
                      <a:pt x="1084278" y="1879678"/>
                    </a:lnTo>
                    <a:lnTo>
                      <a:pt x="1084278" y="12700"/>
                    </a:lnTo>
                    <a:lnTo>
                      <a:pt x="12700" y="12700"/>
                    </a:lnTo>
                    <a:lnTo>
                      <a:pt x="12700" y="1879678"/>
                    </a:lnTo>
                    <a:close/>
                  </a:path>
                </a:pathLst>
              </a:custGeom>
              <a:solidFill>
                <a:srgbClr val="FF1F76"/>
              </a:solidFill>
              <a:ln>
                <a:noFill/>
              </a:ln>
            </p:spPr>
          </p:sp>
          <p:sp>
            <p:nvSpPr>
              <p:cNvPr id="162" name="Google Shape;162;p1"/>
              <p:cNvSpPr/>
              <p:nvPr/>
            </p:nvSpPr>
            <p:spPr>
              <a:xfrm>
                <a:off x="0" y="0"/>
                <a:ext cx="1084278" cy="1879678"/>
              </a:xfrm>
              <a:custGeom>
                <a:rect b="b" l="l" r="r" t="t"/>
                <a:pathLst>
                  <a:path extrusionOk="0" h="1879678" w="1084278">
                    <a:moveTo>
                      <a:pt x="0" y="0"/>
                    </a:moveTo>
                    <a:lnTo>
                      <a:pt x="1084278" y="0"/>
                    </a:lnTo>
                    <a:lnTo>
                      <a:pt x="1084278" y="1879678"/>
                    </a:lnTo>
                    <a:lnTo>
                      <a:pt x="0" y="1879678"/>
                    </a:lnTo>
                    <a:close/>
                  </a:path>
                </a:pathLst>
              </a:custGeom>
              <a:solidFill>
                <a:srgbClr val="FF1F76"/>
              </a:solidFill>
              <a:ln>
                <a:noFill/>
              </a:ln>
            </p:spPr>
          </p:sp>
        </p:grpSp>
        <p:sp>
          <p:nvSpPr>
            <p:cNvPr id="163" name="Google Shape;163;p1"/>
            <p:cNvSpPr txBox="1"/>
            <p:nvPr/>
          </p:nvSpPr>
          <p:spPr>
            <a:xfrm>
              <a:off x="165908" y="96854"/>
              <a:ext cx="643654" cy="13430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6000" u="none" cap="none" strike="noStrike">
                  <a:solidFill>
                    <a:srgbClr val="FF1F76"/>
                  </a:solidFill>
                  <a:latin typeface="Antonio Light"/>
                  <a:ea typeface="Antonio Light"/>
                  <a:cs typeface="Antonio Light"/>
                  <a:sym typeface="Antonio Light"/>
                </a:rPr>
                <a:t>E</a:t>
              </a:r>
              <a:endParaRPr/>
            </a:p>
          </p:txBody>
        </p:sp>
      </p:grpSp>
      <p:grpSp>
        <p:nvGrpSpPr>
          <p:cNvPr id="164" name="Google Shape;164;p1"/>
          <p:cNvGrpSpPr/>
          <p:nvPr/>
        </p:nvGrpSpPr>
        <p:grpSpPr>
          <a:xfrm>
            <a:off x="9918006" y="6293970"/>
            <a:ext cx="1512645" cy="990718"/>
            <a:chOff x="0" y="-13481"/>
            <a:chExt cx="2016860" cy="1320957"/>
          </a:xfrm>
        </p:grpSpPr>
        <p:grpSp>
          <p:nvGrpSpPr>
            <p:cNvPr id="165" name="Google Shape;165;p1"/>
            <p:cNvGrpSpPr/>
            <p:nvPr/>
          </p:nvGrpSpPr>
          <p:grpSpPr>
            <a:xfrm>
              <a:off x="0" y="0"/>
              <a:ext cx="2016860" cy="1307476"/>
              <a:chOff x="0" y="0"/>
              <a:chExt cx="2422915" cy="1570710"/>
            </a:xfrm>
          </p:grpSpPr>
          <p:sp>
            <p:nvSpPr>
              <p:cNvPr id="166" name="Google Shape;166;p1"/>
              <p:cNvSpPr/>
              <p:nvPr/>
            </p:nvSpPr>
            <p:spPr>
              <a:xfrm>
                <a:off x="41910" y="43180"/>
                <a:ext cx="2374655" cy="1522450"/>
              </a:xfrm>
              <a:custGeom>
                <a:rect b="b" l="l" r="r" t="t"/>
                <a:pathLst>
                  <a:path extrusionOk="0" h="1522450" w="2374655">
                    <a:moveTo>
                      <a:pt x="0" y="0"/>
                    </a:moveTo>
                    <a:lnTo>
                      <a:pt x="2374655" y="0"/>
                    </a:lnTo>
                    <a:lnTo>
                      <a:pt x="2374655" y="1522450"/>
                    </a:lnTo>
                    <a:lnTo>
                      <a:pt x="0" y="1522450"/>
                    </a:lnTo>
                    <a:close/>
                  </a:path>
                </a:pathLst>
              </a:custGeom>
              <a:solidFill>
                <a:srgbClr val="FF1F76"/>
              </a:solidFill>
              <a:ln>
                <a:noFill/>
              </a:ln>
            </p:spPr>
          </p:sp>
          <p:sp>
            <p:nvSpPr>
              <p:cNvPr id="167" name="Google Shape;167;p1"/>
              <p:cNvSpPr/>
              <p:nvPr/>
            </p:nvSpPr>
            <p:spPr>
              <a:xfrm>
                <a:off x="35560" y="35560"/>
                <a:ext cx="2387355" cy="1535150"/>
              </a:xfrm>
              <a:custGeom>
                <a:rect b="b" l="l" r="r" t="t"/>
                <a:pathLst>
                  <a:path extrusionOk="0" h="1535150" w="2387355">
                    <a:moveTo>
                      <a:pt x="2387355" y="1535150"/>
                    </a:moveTo>
                    <a:lnTo>
                      <a:pt x="0" y="1535150"/>
                    </a:lnTo>
                    <a:lnTo>
                      <a:pt x="0" y="0"/>
                    </a:lnTo>
                    <a:lnTo>
                      <a:pt x="2387355" y="0"/>
                    </a:lnTo>
                    <a:lnTo>
                      <a:pt x="2387355" y="1535150"/>
                    </a:lnTo>
                    <a:close/>
                    <a:moveTo>
                      <a:pt x="12700" y="1522450"/>
                    </a:moveTo>
                    <a:lnTo>
                      <a:pt x="2374655" y="1522450"/>
                    </a:lnTo>
                    <a:lnTo>
                      <a:pt x="2374655" y="12700"/>
                    </a:lnTo>
                    <a:lnTo>
                      <a:pt x="12700" y="12700"/>
                    </a:lnTo>
                    <a:lnTo>
                      <a:pt x="12700" y="1522450"/>
                    </a:lnTo>
                    <a:close/>
                  </a:path>
                </a:pathLst>
              </a:custGeom>
              <a:solidFill>
                <a:srgbClr val="FF1F76"/>
              </a:solidFill>
              <a:ln>
                <a:noFill/>
              </a:ln>
            </p:spPr>
          </p:sp>
          <p:sp>
            <p:nvSpPr>
              <p:cNvPr id="168" name="Google Shape;168;p1"/>
              <p:cNvSpPr/>
              <p:nvPr/>
            </p:nvSpPr>
            <p:spPr>
              <a:xfrm>
                <a:off x="0" y="0"/>
                <a:ext cx="2374655" cy="1522450"/>
              </a:xfrm>
              <a:custGeom>
                <a:rect b="b" l="l" r="r" t="t"/>
                <a:pathLst>
                  <a:path extrusionOk="0" h="1522450" w="2374655">
                    <a:moveTo>
                      <a:pt x="0" y="0"/>
                    </a:moveTo>
                    <a:lnTo>
                      <a:pt x="2374655" y="0"/>
                    </a:lnTo>
                    <a:lnTo>
                      <a:pt x="2374655" y="1522450"/>
                    </a:lnTo>
                    <a:lnTo>
                      <a:pt x="0" y="1522450"/>
                    </a:lnTo>
                    <a:close/>
                  </a:path>
                </a:pathLst>
              </a:custGeom>
              <a:solidFill>
                <a:srgbClr val="FF1F76"/>
              </a:solidFill>
              <a:ln>
                <a:noFill/>
              </a:ln>
            </p:spPr>
          </p:sp>
        </p:grpSp>
        <p:sp>
          <p:nvSpPr>
            <p:cNvPr id="169" name="Google Shape;169;p1"/>
            <p:cNvSpPr txBox="1"/>
            <p:nvPr/>
          </p:nvSpPr>
          <p:spPr>
            <a:xfrm>
              <a:off x="214385" y="-13481"/>
              <a:ext cx="1588091" cy="122013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3998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5442" u="none" cap="none" strike="noStrike">
                  <a:solidFill>
                    <a:srgbClr val="FF1F76"/>
                  </a:solidFill>
                  <a:latin typeface="Arial"/>
                  <a:ea typeface="Arial"/>
                  <a:cs typeface="Arial"/>
                  <a:sym typeface="Arial"/>
                </a:rPr>
                <a:t>E</a:t>
              </a:r>
              <a:endParaRPr/>
            </a:p>
          </p:txBody>
        </p:sp>
      </p:grpSp>
      <p:grpSp>
        <p:nvGrpSpPr>
          <p:cNvPr id="170" name="Google Shape;170;p1"/>
          <p:cNvGrpSpPr/>
          <p:nvPr/>
        </p:nvGrpSpPr>
        <p:grpSpPr>
          <a:xfrm>
            <a:off x="7551976" y="6293970"/>
            <a:ext cx="1273690" cy="990718"/>
            <a:chOff x="0" y="-13481"/>
            <a:chExt cx="1698253" cy="1320957"/>
          </a:xfrm>
        </p:grpSpPr>
        <p:grpSp>
          <p:nvGrpSpPr>
            <p:cNvPr id="171" name="Google Shape;171;p1"/>
            <p:cNvGrpSpPr/>
            <p:nvPr/>
          </p:nvGrpSpPr>
          <p:grpSpPr>
            <a:xfrm>
              <a:off x="0" y="0"/>
              <a:ext cx="1698253" cy="1307476"/>
              <a:chOff x="0" y="0"/>
              <a:chExt cx="2040163" cy="1570710"/>
            </a:xfrm>
          </p:grpSpPr>
          <p:sp>
            <p:nvSpPr>
              <p:cNvPr id="172" name="Google Shape;172;p1"/>
              <p:cNvSpPr/>
              <p:nvPr/>
            </p:nvSpPr>
            <p:spPr>
              <a:xfrm>
                <a:off x="41910" y="43180"/>
                <a:ext cx="1991903" cy="1522450"/>
              </a:xfrm>
              <a:custGeom>
                <a:rect b="b" l="l" r="r" t="t"/>
                <a:pathLst>
                  <a:path extrusionOk="0" h="1522450" w="1991903">
                    <a:moveTo>
                      <a:pt x="0" y="0"/>
                    </a:moveTo>
                    <a:lnTo>
                      <a:pt x="1991903" y="0"/>
                    </a:lnTo>
                    <a:lnTo>
                      <a:pt x="1991903" y="1522450"/>
                    </a:lnTo>
                    <a:lnTo>
                      <a:pt x="0" y="1522450"/>
                    </a:lnTo>
                    <a:close/>
                  </a:path>
                </a:pathLst>
              </a:custGeom>
              <a:solidFill>
                <a:srgbClr val="FF1F76"/>
              </a:solidFill>
              <a:ln>
                <a:noFill/>
              </a:ln>
            </p:spPr>
          </p:sp>
          <p:sp>
            <p:nvSpPr>
              <p:cNvPr id="173" name="Google Shape;173;p1"/>
              <p:cNvSpPr/>
              <p:nvPr/>
            </p:nvSpPr>
            <p:spPr>
              <a:xfrm>
                <a:off x="35560" y="35560"/>
                <a:ext cx="2004603" cy="1535150"/>
              </a:xfrm>
              <a:custGeom>
                <a:rect b="b" l="l" r="r" t="t"/>
                <a:pathLst>
                  <a:path extrusionOk="0" h="1535150" w="2004603">
                    <a:moveTo>
                      <a:pt x="2004603" y="1535150"/>
                    </a:moveTo>
                    <a:lnTo>
                      <a:pt x="0" y="1535150"/>
                    </a:lnTo>
                    <a:lnTo>
                      <a:pt x="0" y="0"/>
                    </a:lnTo>
                    <a:lnTo>
                      <a:pt x="2004603" y="0"/>
                    </a:lnTo>
                    <a:lnTo>
                      <a:pt x="2004603" y="1535150"/>
                    </a:lnTo>
                    <a:close/>
                    <a:moveTo>
                      <a:pt x="12700" y="1522450"/>
                    </a:moveTo>
                    <a:lnTo>
                      <a:pt x="1991903" y="1522450"/>
                    </a:lnTo>
                    <a:lnTo>
                      <a:pt x="1991903" y="12700"/>
                    </a:lnTo>
                    <a:lnTo>
                      <a:pt x="12700" y="12700"/>
                    </a:lnTo>
                    <a:lnTo>
                      <a:pt x="12700" y="1522450"/>
                    </a:lnTo>
                    <a:close/>
                  </a:path>
                </a:pathLst>
              </a:custGeom>
              <a:solidFill>
                <a:srgbClr val="FF1F76"/>
              </a:solidFill>
              <a:ln>
                <a:noFill/>
              </a:ln>
            </p:spPr>
          </p:sp>
          <p:sp>
            <p:nvSpPr>
              <p:cNvPr id="174" name="Google Shape;174;p1"/>
              <p:cNvSpPr/>
              <p:nvPr/>
            </p:nvSpPr>
            <p:spPr>
              <a:xfrm>
                <a:off x="0" y="0"/>
                <a:ext cx="1991903" cy="1522450"/>
              </a:xfrm>
              <a:custGeom>
                <a:rect b="b" l="l" r="r" t="t"/>
                <a:pathLst>
                  <a:path extrusionOk="0" h="1522450" w="1991903">
                    <a:moveTo>
                      <a:pt x="0" y="0"/>
                    </a:moveTo>
                    <a:lnTo>
                      <a:pt x="1991903" y="0"/>
                    </a:lnTo>
                    <a:lnTo>
                      <a:pt x="1991903" y="1522450"/>
                    </a:lnTo>
                    <a:lnTo>
                      <a:pt x="0" y="1522450"/>
                    </a:lnTo>
                    <a:close/>
                  </a:path>
                </a:pathLst>
              </a:custGeom>
              <a:solidFill>
                <a:srgbClr val="FF1F76"/>
              </a:solidFill>
              <a:ln>
                <a:noFill/>
              </a:ln>
            </p:spPr>
          </p:sp>
        </p:grpSp>
        <p:sp>
          <p:nvSpPr>
            <p:cNvPr id="175" name="Google Shape;175;p1"/>
            <p:cNvSpPr txBox="1"/>
            <p:nvPr/>
          </p:nvSpPr>
          <p:spPr>
            <a:xfrm>
              <a:off x="180518" y="-13481"/>
              <a:ext cx="1337217" cy="122013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3998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5442" u="none" cap="none" strike="noStrike">
                  <a:solidFill>
                    <a:srgbClr val="FF1F76"/>
                  </a:solidFill>
                  <a:latin typeface="Arial"/>
                  <a:ea typeface="Arial"/>
                  <a:cs typeface="Arial"/>
                  <a:sym typeface="Arial"/>
                </a:rPr>
                <a:t>O</a:t>
              </a:r>
              <a:endParaRPr/>
            </a:p>
          </p:txBody>
        </p:sp>
      </p:grpSp>
      <p:grpSp>
        <p:nvGrpSpPr>
          <p:cNvPr id="176" name="Google Shape;176;p1"/>
          <p:cNvGrpSpPr/>
          <p:nvPr/>
        </p:nvGrpSpPr>
        <p:grpSpPr>
          <a:xfrm>
            <a:off x="9043528" y="6127861"/>
            <a:ext cx="731602" cy="1245419"/>
            <a:chOff x="0" y="0"/>
            <a:chExt cx="975470" cy="1660559"/>
          </a:xfrm>
        </p:grpSpPr>
        <p:grpSp>
          <p:nvGrpSpPr>
            <p:cNvPr id="177" name="Google Shape;177;p1"/>
            <p:cNvGrpSpPr/>
            <p:nvPr/>
          </p:nvGrpSpPr>
          <p:grpSpPr>
            <a:xfrm>
              <a:off x="0" y="0"/>
              <a:ext cx="975470" cy="1660559"/>
              <a:chOff x="0" y="0"/>
              <a:chExt cx="1132538" cy="1927938"/>
            </a:xfrm>
          </p:grpSpPr>
          <p:sp>
            <p:nvSpPr>
              <p:cNvPr id="178" name="Google Shape;178;p1"/>
              <p:cNvSpPr/>
              <p:nvPr/>
            </p:nvSpPr>
            <p:spPr>
              <a:xfrm>
                <a:off x="41910" y="43180"/>
                <a:ext cx="1084278" cy="1879678"/>
              </a:xfrm>
              <a:custGeom>
                <a:rect b="b" l="l" r="r" t="t"/>
                <a:pathLst>
                  <a:path extrusionOk="0" h="1879678" w="1084278">
                    <a:moveTo>
                      <a:pt x="0" y="0"/>
                    </a:moveTo>
                    <a:lnTo>
                      <a:pt x="1084278" y="0"/>
                    </a:lnTo>
                    <a:lnTo>
                      <a:pt x="1084278" y="1879678"/>
                    </a:lnTo>
                    <a:lnTo>
                      <a:pt x="0" y="1879678"/>
                    </a:lnTo>
                    <a:close/>
                  </a:path>
                </a:pathLst>
              </a:custGeom>
              <a:solidFill>
                <a:srgbClr val="FF1F76"/>
              </a:solidFill>
              <a:ln>
                <a:noFill/>
              </a:ln>
            </p:spPr>
          </p:sp>
          <p:sp>
            <p:nvSpPr>
              <p:cNvPr id="179" name="Google Shape;179;p1"/>
              <p:cNvSpPr/>
              <p:nvPr/>
            </p:nvSpPr>
            <p:spPr>
              <a:xfrm>
                <a:off x="35560" y="35560"/>
                <a:ext cx="1096978" cy="1892378"/>
              </a:xfrm>
              <a:custGeom>
                <a:rect b="b" l="l" r="r" t="t"/>
                <a:pathLst>
                  <a:path extrusionOk="0" h="1892378" w="1096978">
                    <a:moveTo>
                      <a:pt x="1096978" y="1892378"/>
                    </a:moveTo>
                    <a:lnTo>
                      <a:pt x="0" y="1892378"/>
                    </a:lnTo>
                    <a:lnTo>
                      <a:pt x="0" y="0"/>
                    </a:lnTo>
                    <a:lnTo>
                      <a:pt x="1096978" y="0"/>
                    </a:lnTo>
                    <a:lnTo>
                      <a:pt x="1096978" y="1892378"/>
                    </a:lnTo>
                    <a:close/>
                    <a:moveTo>
                      <a:pt x="12700" y="1879678"/>
                    </a:moveTo>
                    <a:lnTo>
                      <a:pt x="1084278" y="1879678"/>
                    </a:lnTo>
                    <a:lnTo>
                      <a:pt x="1084278" y="12700"/>
                    </a:lnTo>
                    <a:lnTo>
                      <a:pt x="12700" y="12700"/>
                    </a:lnTo>
                    <a:lnTo>
                      <a:pt x="12700" y="1879678"/>
                    </a:lnTo>
                    <a:close/>
                  </a:path>
                </a:pathLst>
              </a:custGeom>
              <a:solidFill>
                <a:srgbClr val="FF1F76"/>
              </a:solidFill>
              <a:ln>
                <a:noFill/>
              </a:ln>
            </p:spPr>
          </p:sp>
          <p:sp>
            <p:nvSpPr>
              <p:cNvPr id="180" name="Google Shape;180;p1"/>
              <p:cNvSpPr/>
              <p:nvPr/>
            </p:nvSpPr>
            <p:spPr>
              <a:xfrm>
                <a:off x="0" y="0"/>
                <a:ext cx="1084278" cy="1879678"/>
              </a:xfrm>
              <a:custGeom>
                <a:rect b="b" l="l" r="r" t="t"/>
                <a:pathLst>
                  <a:path extrusionOk="0" h="1879678" w="1084278">
                    <a:moveTo>
                      <a:pt x="0" y="0"/>
                    </a:moveTo>
                    <a:lnTo>
                      <a:pt x="1084278" y="0"/>
                    </a:lnTo>
                    <a:lnTo>
                      <a:pt x="1084278" y="1879678"/>
                    </a:lnTo>
                    <a:lnTo>
                      <a:pt x="0" y="1879678"/>
                    </a:lnTo>
                    <a:close/>
                  </a:path>
                </a:pathLst>
              </a:custGeom>
              <a:solidFill>
                <a:srgbClr val="FF1F76"/>
              </a:solidFill>
              <a:ln>
                <a:noFill/>
              </a:ln>
            </p:spPr>
          </p:sp>
        </p:grpSp>
        <p:sp>
          <p:nvSpPr>
            <p:cNvPr id="181" name="Google Shape;181;p1"/>
            <p:cNvSpPr txBox="1"/>
            <p:nvPr/>
          </p:nvSpPr>
          <p:spPr>
            <a:xfrm>
              <a:off x="165908" y="96854"/>
              <a:ext cx="643654" cy="13430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6000" u="none" cap="none" strike="noStrike">
                  <a:solidFill>
                    <a:srgbClr val="FF1F76"/>
                  </a:solidFill>
                  <a:latin typeface="Antonio Light"/>
                  <a:ea typeface="Antonio Light"/>
                  <a:cs typeface="Antonio Light"/>
                  <a:sym typeface="Antonio Light"/>
                </a:rPr>
                <a:t>J</a:t>
              </a:r>
              <a:endParaRPr/>
            </a:p>
          </p:txBody>
        </p:sp>
      </p:grpSp>
      <p:grpSp>
        <p:nvGrpSpPr>
          <p:cNvPr id="182" name="Google Shape;182;p1"/>
          <p:cNvGrpSpPr/>
          <p:nvPr/>
        </p:nvGrpSpPr>
        <p:grpSpPr>
          <a:xfrm>
            <a:off x="9908026" y="3476960"/>
            <a:ext cx="1273690" cy="990718"/>
            <a:chOff x="0" y="-13481"/>
            <a:chExt cx="1698253" cy="1320957"/>
          </a:xfrm>
        </p:grpSpPr>
        <p:grpSp>
          <p:nvGrpSpPr>
            <p:cNvPr id="183" name="Google Shape;183;p1"/>
            <p:cNvGrpSpPr/>
            <p:nvPr/>
          </p:nvGrpSpPr>
          <p:grpSpPr>
            <a:xfrm>
              <a:off x="0" y="0"/>
              <a:ext cx="1698253" cy="1307476"/>
              <a:chOff x="0" y="0"/>
              <a:chExt cx="2040163" cy="1570710"/>
            </a:xfrm>
          </p:grpSpPr>
          <p:sp>
            <p:nvSpPr>
              <p:cNvPr id="184" name="Google Shape;184;p1"/>
              <p:cNvSpPr/>
              <p:nvPr/>
            </p:nvSpPr>
            <p:spPr>
              <a:xfrm>
                <a:off x="41910" y="43180"/>
                <a:ext cx="1991903" cy="1522450"/>
              </a:xfrm>
              <a:custGeom>
                <a:rect b="b" l="l" r="r" t="t"/>
                <a:pathLst>
                  <a:path extrusionOk="0" h="1522450" w="1991903">
                    <a:moveTo>
                      <a:pt x="0" y="0"/>
                    </a:moveTo>
                    <a:lnTo>
                      <a:pt x="1991903" y="0"/>
                    </a:lnTo>
                    <a:lnTo>
                      <a:pt x="1991903" y="1522450"/>
                    </a:lnTo>
                    <a:lnTo>
                      <a:pt x="0" y="1522450"/>
                    </a:lnTo>
                    <a:close/>
                  </a:path>
                </a:pathLst>
              </a:custGeom>
              <a:solidFill>
                <a:srgbClr val="FF1F76"/>
              </a:solidFill>
              <a:ln>
                <a:noFill/>
              </a:ln>
            </p:spPr>
          </p:sp>
          <p:sp>
            <p:nvSpPr>
              <p:cNvPr id="185" name="Google Shape;185;p1"/>
              <p:cNvSpPr/>
              <p:nvPr/>
            </p:nvSpPr>
            <p:spPr>
              <a:xfrm>
                <a:off x="35560" y="35560"/>
                <a:ext cx="2004603" cy="1535150"/>
              </a:xfrm>
              <a:custGeom>
                <a:rect b="b" l="l" r="r" t="t"/>
                <a:pathLst>
                  <a:path extrusionOk="0" h="1535150" w="2004603">
                    <a:moveTo>
                      <a:pt x="2004603" y="1535150"/>
                    </a:moveTo>
                    <a:lnTo>
                      <a:pt x="0" y="1535150"/>
                    </a:lnTo>
                    <a:lnTo>
                      <a:pt x="0" y="0"/>
                    </a:lnTo>
                    <a:lnTo>
                      <a:pt x="2004603" y="0"/>
                    </a:lnTo>
                    <a:lnTo>
                      <a:pt x="2004603" y="1535150"/>
                    </a:lnTo>
                    <a:close/>
                    <a:moveTo>
                      <a:pt x="12700" y="1522450"/>
                    </a:moveTo>
                    <a:lnTo>
                      <a:pt x="1991903" y="1522450"/>
                    </a:lnTo>
                    <a:lnTo>
                      <a:pt x="1991903" y="12700"/>
                    </a:lnTo>
                    <a:lnTo>
                      <a:pt x="12700" y="12700"/>
                    </a:lnTo>
                    <a:lnTo>
                      <a:pt x="12700" y="1522450"/>
                    </a:lnTo>
                    <a:close/>
                  </a:path>
                </a:pathLst>
              </a:custGeom>
              <a:solidFill>
                <a:srgbClr val="FF1F76"/>
              </a:solidFill>
              <a:ln>
                <a:noFill/>
              </a:ln>
            </p:spPr>
          </p:sp>
          <p:sp>
            <p:nvSpPr>
              <p:cNvPr id="186" name="Google Shape;186;p1"/>
              <p:cNvSpPr/>
              <p:nvPr/>
            </p:nvSpPr>
            <p:spPr>
              <a:xfrm>
                <a:off x="0" y="0"/>
                <a:ext cx="1991903" cy="1522450"/>
              </a:xfrm>
              <a:custGeom>
                <a:rect b="b" l="l" r="r" t="t"/>
                <a:pathLst>
                  <a:path extrusionOk="0" h="1522450" w="1991903">
                    <a:moveTo>
                      <a:pt x="0" y="0"/>
                    </a:moveTo>
                    <a:lnTo>
                      <a:pt x="1991903" y="0"/>
                    </a:lnTo>
                    <a:lnTo>
                      <a:pt x="1991903" y="1522450"/>
                    </a:lnTo>
                    <a:lnTo>
                      <a:pt x="0" y="1522450"/>
                    </a:lnTo>
                    <a:close/>
                  </a:path>
                </a:pathLst>
              </a:custGeom>
              <a:solidFill>
                <a:srgbClr val="FF1F76"/>
              </a:solidFill>
              <a:ln>
                <a:noFill/>
              </a:ln>
            </p:spPr>
          </p:sp>
        </p:grpSp>
        <p:sp>
          <p:nvSpPr>
            <p:cNvPr id="187" name="Google Shape;187;p1"/>
            <p:cNvSpPr txBox="1"/>
            <p:nvPr/>
          </p:nvSpPr>
          <p:spPr>
            <a:xfrm>
              <a:off x="180518" y="-13481"/>
              <a:ext cx="1337217" cy="122013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3998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5442" u="none" cap="none" strike="noStrike">
                  <a:solidFill>
                    <a:srgbClr val="FF1F76"/>
                  </a:solidFill>
                  <a:latin typeface="Arial"/>
                  <a:ea typeface="Arial"/>
                  <a:cs typeface="Arial"/>
                  <a:sym typeface="Arial"/>
                </a:rPr>
                <a:t>A</a:t>
              </a:r>
              <a:endParaRPr/>
            </a:p>
          </p:txBody>
        </p:sp>
      </p:grpSp>
      <p:sp>
        <p:nvSpPr>
          <p:cNvPr id="188" name="Google Shape;188;p1"/>
          <p:cNvSpPr/>
          <p:nvPr/>
        </p:nvSpPr>
        <p:spPr>
          <a:xfrm>
            <a:off x="13144500" y="-3368131"/>
            <a:ext cx="8229600" cy="8229600"/>
          </a:xfrm>
          <a:custGeom>
            <a:rect b="b" l="l" r="r" t="t"/>
            <a:pathLst>
              <a:path extrusionOk="0" h="8229600" w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 amt="35000"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189" name="Google Shape;189;p1"/>
          <p:cNvGrpSpPr/>
          <p:nvPr/>
        </p:nvGrpSpPr>
        <p:grpSpPr>
          <a:xfrm>
            <a:off x="17293116" y="447580"/>
            <a:ext cx="397367" cy="147050"/>
            <a:chOff x="0" y="-38100"/>
            <a:chExt cx="128243" cy="47458"/>
          </a:xfrm>
        </p:grpSpPr>
        <p:sp>
          <p:nvSpPr>
            <p:cNvPr id="190" name="Google Shape;190;p1"/>
            <p:cNvSpPr/>
            <p:nvPr/>
          </p:nvSpPr>
          <p:spPr>
            <a:xfrm>
              <a:off x="0" y="0"/>
              <a:ext cx="128243" cy="9358"/>
            </a:xfrm>
            <a:custGeom>
              <a:rect b="b" l="l" r="r" t="t"/>
              <a:pathLst>
                <a:path extrusionOk="0"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gradFill>
              <a:gsLst>
                <a:gs pos="0">
                  <a:srgbClr val="591C53"/>
                </a:gs>
                <a:gs pos="100000">
                  <a:srgbClr val="FF1F76"/>
                </a:gs>
              </a:gsLst>
              <a:lin ang="0" scaled="0"/>
            </a:gradFill>
            <a:ln>
              <a:noFill/>
            </a:ln>
          </p:spPr>
        </p:sp>
        <p:sp>
          <p:nvSpPr>
            <p:cNvPr id="191" name="Google Shape;191;p1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2" name="Google Shape;192;p1"/>
          <p:cNvGrpSpPr/>
          <p:nvPr/>
        </p:nvGrpSpPr>
        <p:grpSpPr>
          <a:xfrm>
            <a:off x="17293116" y="539683"/>
            <a:ext cx="397367" cy="147050"/>
            <a:chOff x="0" y="-38100"/>
            <a:chExt cx="128243" cy="47458"/>
          </a:xfrm>
        </p:grpSpPr>
        <p:sp>
          <p:nvSpPr>
            <p:cNvPr id="193" name="Google Shape;193;p1"/>
            <p:cNvSpPr/>
            <p:nvPr/>
          </p:nvSpPr>
          <p:spPr>
            <a:xfrm>
              <a:off x="0" y="0"/>
              <a:ext cx="128243" cy="9358"/>
            </a:xfrm>
            <a:custGeom>
              <a:rect b="b" l="l" r="r" t="t"/>
              <a:pathLst>
                <a:path extrusionOk="0"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gradFill>
              <a:gsLst>
                <a:gs pos="0">
                  <a:srgbClr val="591C53"/>
                </a:gs>
                <a:gs pos="100000">
                  <a:srgbClr val="FF1F76"/>
                </a:gs>
              </a:gsLst>
              <a:lin ang="0" scaled="0"/>
            </a:gradFill>
            <a:ln>
              <a:noFill/>
            </a:ln>
          </p:spPr>
        </p:sp>
        <p:sp>
          <p:nvSpPr>
            <p:cNvPr id="194" name="Google Shape;194;p1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5" name="Google Shape;195;p1"/>
          <p:cNvSpPr/>
          <p:nvPr/>
        </p:nvSpPr>
        <p:spPr>
          <a:xfrm>
            <a:off x="673429" y="486649"/>
            <a:ext cx="274427" cy="260019"/>
          </a:xfrm>
          <a:custGeom>
            <a:rect b="b" l="l" r="r" t="t"/>
            <a:pathLst>
              <a:path extrusionOk="0" h="260019" w="274427">
                <a:moveTo>
                  <a:pt x="0" y="0"/>
                </a:moveTo>
                <a:lnTo>
                  <a:pt x="274427" y="0"/>
                </a:lnTo>
                <a:lnTo>
                  <a:pt x="274427" y="260020"/>
                </a:lnTo>
                <a:lnTo>
                  <a:pt x="0" y="26002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96" name="Google Shape;196;p1"/>
          <p:cNvSpPr/>
          <p:nvPr/>
        </p:nvSpPr>
        <p:spPr>
          <a:xfrm>
            <a:off x="-1041371" y="-147869"/>
            <a:ext cx="12654151" cy="12726682"/>
          </a:xfrm>
          <a:custGeom>
            <a:rect b="b" l="l" r="r" t="t"/>
            <a:pathLst>
              <a:path extrusionOk="0" h="12726682" w="12654151">
                <a:moveTo>
                  <a:pt x="0" y="0"/>
                </a:moveTo>
                <a:lnTo>
                  <a:pt x="12654151" y="0"/>
                </a:lnTo>
                <a:lnTo>
                  <a:pt x="12654151" y="12726682"/>
                </a:lnTo>
                <a:lnTo>
                  <a:pt x="0" y="1272668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 amt="35000"/>
            </a:blip>
            <a:stretch>
              <a:fillRect b="0" l="0" r="-571" t="0"/>
            </a:stretch>
          </a:blipFill>
          <a:ln>
            <a:noFill/>
          </a:ln>
        </p:spPr>
      </p:sp>
      <p:grpSp>
        <p:nvGrpSpPr>
          <p:cNvPr id="197" name="Google Shape;197;p1"/>
          <p:cNvGrpSpPr/>
          <p:nvPr/>
        </p:nvGrpSpPr>
        <p:grpSpPr>
          <a:xfrm rot="-5400000">
            <a:off x="17608159" y="8578459"/>
            <a:ext cx="997448" cy="362234"/>
            <a:chOff x="0" y="0"/>
            <a:chExt cx="1154854" cy="419398"/>
          </a:xfrm>
        </p:grpSpPr>
        <p:sp>
          <p:nvSpPr>
            <p:cNvPr id="198" name="Google Shape;198;p1"/>
            <p:cNvSpPr/>
            <p:nvPr/>
          </p:nvSpPr>
          <p:spPr>
            <a:xfrm>
              <a:off x="0" y="0"/>
              <a:ext cx="1154854" cy="419398"/>
            </a:xfrm>
            <a:custGeom>
              <a:rect b="b" l="l" r="r" t="t"/>
              <a:pathLst>
                <a:path extrusionOk="0" h="419398" w="1154854">
                  <a:moveTo>
                    <a:pt x="577427" y="0"/>
                  </a:moveTo>
                  <a:lnTo>
                    <a:pt x="1154854" y="419398"/>
                  </a:lnTo>
                  <a:lnTo>
                    <a:pt x="0" y="419398"/>
                  </a:lnTo>
                  <a:lnTo>
                    <a:pt x="577427" y="0"/>
                  </a:lnTo>
                  <a:close/>
                </a:path>
              </a:pathLst>
            </a:custGeom>
            <a:gradFill>
              <a:gsLst>
                <a:gs pos="0">
                  <a:srgbClr val="591C53"/>
                </a:gs>
                <a:gs pos="100000">
                  <a:srgbClr val="FF1F76"/>
                </a:gs>
              </a:gsLst>
              <a:lin ang="0" scaled="0"/>
            </a:gradFill>
            <a:ln>
              <a:noFill/>
            </a:ln>
          </p:spPr>
        </p:sp>
        <p:sp>
          <p:nvSpPr>
            <p:cNvPr id="199" name="Google Shape;199;p1"/>
            <p:cNvSpPr txBox="1"/>
            <p:nvPr/>
          </p:nvSpPr>
          <p:spPr>
            <a:xfrm>
              <a:off x="180446" y="156621"/>
              <a:ext cx="793962" cy="23282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0" name="Google Shape;200;p1"/>
          <p:cNvGrpSpPr/>
          <p:nvPr/>
        </p:nvGrpSpPr>
        <p:grpSpPr>
          <a:xfrm>
            <a:off x="4999412" y="7654244"/>
            <a:ext cx="8756035" cy="769527"/>
            <a:chOff x="0" y="-38100"/>
            <a:chExt cx="5057722" cy="444500"/>
          </a:xfrm>
        </p:grpSpPr>
        <p:sp>
          <p:nvSpPr>
            <p:cNvPr id="201" name="Google Shape;201;p1"/>
            <p:cNvSpPr/>
            <p:nvPr/>
          </p:nvSpPr>
          <p:spPr>
            <a:xfrm>
              <a:off x="0" y="0"/>
              <a:ext cx="5057722" cy="406400"/>
            </a:xfrm>
            <a:custGeom>
              <a:rect b="b" l="l" r="r" t="t"/>
              <a:pathLst>
                <a:path extrusionOk="0" h="406400" w="5057722">
                  <a:moveTo>
                    <a:pt x="4854522" y="0"/>
                  </a:moveTo>
                  <a:lnTo>
                    <a:pt x="203200" y="0"/>
                  </a:lnTo>
                  <a:lnTo>
                    <a:pt x="0" y="203200"/>
                  </a:lnTo>
                  <a:lnTo>
                    <a:pt x="203200" y="406400"/>
                  </a:lnTo>
                  <a:lnTo>
                    <a:pt x="4854522" y="406400"/>
                  </a:lnTo>
                  <a:lnTo>
                    <a:pt x="5057722" y="203200"/>
                  </a:lnTo>
                  <a:lnTo>
                    <a:pt x="4854522" y="0"/>
                  </a:lnTo>
                  <a:close/>
                </a:path>
              </a:pathLst>
            </a:custGeom>
            <a:gradFill>
              <a:gsLst>
                <a:gs pos="0">
                  <a:srgbClr val="591C53"/>
                </a:gs>
                <a:gs pos="100000">
                  <a:srgbClr val="FF1F76"/>
                </a:gs>
              </a:gsLst>
              <a:lin ang="0" scaled="0"/>
            </a:gradFill>
            <a:ln>
              <a:noFill/>
            </a:ln>
          </p:spPr>
        </p:sp>
        <p:sp>
          <p:nvSpPr>
            <p:cNvPr id="202" name="Google Shape;202;p1"/>
            <p:cNvSpPr txBox="1"/>
            <p:nvPr/>
          </p:nvSpPr>
          <p:spPr>
            <a:xfrm>
              <a:off x="152400" y="-38100"/>
              <a:ext cx="4752922" cy="44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3" name="Google Shape;203;p1"/>
          <p:cNvSpPr txBox="1"/>
          <p:nvPr/>
        </p:nvSpPr>
        <p:spPr>
          <a:xfrm>
            <a:off x="1096258" y="498624"/>
            <a:ext cx="980073" cy="2406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ESCAPE GAME</a:t>
            </a:r>
            <a:endParaRPr/>
          </a:p>
        </p:txBody>
      </p:sp>
      <p:sp>
        <p:nvSpPr>
          <p:cNvPr id="204" name="Google Shape;204;p1"/>
          <p:cNvSpPr txBox="1"/>
          <p:nvPr/>
        </p:nvSpPr>
        <p:spPr>
          <a:xfrm>
            <a:off x="15940842" y="517674"/>
            <a:ext cx="931200" cy="19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Jean Philippe</a:t>
            </a:r>
            <a:endParaRPr/>
          </a:p>
        </p:txBody>
      </p:sp>
      <p:sp>
        <p:nvSpPr>
          <p:cNvPr id="205" name="Google Shape;205;p1"/>
          <p:cNvSpPr txBox="1"/>
          <p:nvPr/>
        </p:nvSpPr>
        <p:spPr>
          <a:xfrm>
            <a:off x="14368376" y="517674"/>
            <a:ext cx="717996" cy="198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Loredane</a:t>
            </a:r>
            <a:endParaRPr/>
          </a:p>
        </p:txBody>
      </p:sp>
      <p:sp>
        <p:nvSpPr>
          <p:cNvPr id="206" name="Google Shape;206;p1"/>
          <p:cNvSpPr txBox="1"/>
          <p:nvPr/>
        </p:nvSpPr>
        <p:spPr>
          <a:xfrm>
            <a:off x="13108791" y="517674"/>
            <a:ext cx="402336" cy="198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Tania</a:t>
            </a:r>
            <a:endParaRPr/>
          </a:p>
        </p:txBody>
      </p:sp>
      <p:sp>
        <p:nvSpPr>
          <p:cNvPr id="207" name="Google Shape;207;p1"/>
          <p:cNvSpPr txBox="1"/>
          <p:nvPr/>
        </p:nvSpPr>
        <p:spPr>
          <a:xfrm>
            <a:off x="11843771" y="517674"/>
            <a:ext cx="407700" cy="19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Paola</a:t>
            </a:r>
            <a:endParaRPr/>
          </a:p>
        </p:txBody>
      </p:sp>
      <p:sp>
        <p:nvSpPr>
          <p:cNvPr id="208" name="Google Shape;208;p1"/>
          <p:cNvSpPr txBox="1"/>
          <p:nvPr/>
        </p:nvSpPr>
        <p:spPr>
          <a:xfrm>
            <a:off x="4999412" y="7921336"/>
            <a:ext cx="8756100" cy="2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737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PROJECT 1 - PYTHON</a:t>
            </a:r>
            <a:endParaRPr/>
          </a:p>
        </p:txBody>
      </p:sp>
      <p:grpSp>
        <p:nvGrpSpPr>
          <p:cNvPr id="209" name="Google Shape;209;p1"/>
          <p:cNvGrpSpPr/>
          <p:nvPr/>
        </p:nvGrpSpPr>
        <p:grpSpPr>
          <a:xfrm>
            <a:off x="6449791" y="3361486"/>
            <a:ext cx="854707" cy="1157824"/>
            <a:chOff x="0" y="0"/>
            <a:chExt cx="1139609" cy="1543766"/>
          </a:xfrm>
        </p:grpSpPr>
        <p:grpSp>
          <p:nvGrpSpPr>
            <p:cNvPr id="210" name="Google Shape;210;p1"/>
            <p:cNvGrpSpPr/>
            <p:nvPr/>
          </p:nvGrpSpPr>
          <p:grpSpPr>
            <a:xfrm>
              <a:off x="0" y="0"/>
              <a:ext cx="1139609" cy="1543766"/>
              <a:chOff x="0" y="0"/>
              <a:chExt cx="1297325" cy="1757414"/>
            </a:xfrm>
          </p:grpSpPr>
          <p:sp>
            <p:nvSpPr>
              <p:cNvPr id="211" name="Google Shape;211;p1"/>
              <p:cNvSpPr/>
              <p:nvPr/>
            </p:nvSpPr>
            <p:spPr>
              <a:xfrm>
                <a:off x="41910" y="43180"/>
                <a:ext cx="1249065" cy="1709154"/>
              </a:xfrm>
              <a:custGeom>
                <a:rect b="b" l="l" r="r" t="t"/>
                <a:pathLst>
                  <a:path extrusionOk="0" h="1709154" w="1249065">
                    <a:moveTo>
                      <a:pt x="0" y="0"/>
                    </a:moveTo>
                    <a:lnTo>
                      <a:pt x="1249065" y="0"/>
                    </a:lnTo>
                    <a:lnTo>
                      <a:pt x="1249065" y="1709154"/>
                    </a:lnTo>
                    <a:lnTo>
                      <a:pt x="0" y="170915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</p:sp>
          <p:sp>
            <p:nvSpPr>
              <p:cNvPr id="212" name="Google Shape;212;p1"/>
              <p:cNvSpPr/>
              <p:nvPr/>
            </p:nvSpPr>
            <p:spPr>
              <a:xfrm>
                <a:off x="35560" y="35560"/>
                <a:ext cx="1261765" cy="1721854"/>
              </a:xfrm>
              <a:custGeom>
                <a:rect b="b" l="l" r="r" t="t"/>
                <a:pathLst>
                  <a:path extrusionOk="0" h="1721854" w="1261765">
                    <a:moveTo>
                      <a:pt x="1261765" y="1721854"/>
                    </a:moveTo>
                    <a:lnTo>
                      <a:pt x="0" y="1721854"/>
                    </a:lnTo>
                    <a:lnTo>
                      <a:pt x="0" y="0"/>
                    </a:lnTo>
                    <a:lnTo>
                      <a:pt x="1261765" y="0"/>
                    </a:lnTo>
                    <a:lnTo>
                      <a:pt x="1261765" y="1721854"/>
                    </a:lnTo>
                    <a:close/>
                    <a:moveTo>
                      <a:pt x="12700" y="1709154"/>
                    </a:moveTo>
                    <a:lnTo>
                      <a:pt x="1249065" y="1709154"/>
                    </a:lnTo>
                    <a:lnTo>
                      <a:pt x="1249065" y="12700"/>
                    </a:lnTo>
                    <a:lnTo>
                      <a:pt x="12700" y="12700"/>
                    </a:lnTo>
                    <a:lnTo>
                      <a:pt x="12700" y="170915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</p:sp>
          <p:sp>
            <p:nvSpPr>
              <p:cNvPr id="213" name="Google Shape;213;p1"/>
              <p:cNvSpPr/>
              <p:nvPr/>
            </p:nvSpPr>
            <p:spPr>
              <a:xfrm>
                <a:off x="0" y="0"/>
                <a:ext cx="1249065" cy="1709154"/>
              </a:xfrm>
              <a:custGeom>
                <a:rect b="b" l="l" r="r" t="t"/>
                <a:pathLst>
                  <a:path extrusionOk="0" h="1709154" w="1249065">
                    <a:moveTo>
                      <a:pt x="0" y="0"/>
                    </a:moveTo>
                    <a:lnTo>
                      <a:pt x="1249065" y="0"/>
                    </a:lnTo>
                    <a:lnTo>
                      <a:pt x="1249065" y="1709154"/>
                    </a:lnTo>
                    <a:lnTo>
                      <a:pt x="0" y="170915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</p:sp>
        </p:grpSp>
        <p:sp>
          <p:nvSpPr>
            <p:cNvPr id="214" name="Google Shape;214;p1"/>
            <p:cNvSpPr txBox="1"/>
            <p:nvPr/>
          </p:nvSpPr>
          <p:spPr>
            <a:xfrm>
              <a:off x="140460" y="47983"/>
              <a:ext cx="858690" cy="133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6000" u="none" cap="none" strike="noStrike">
                  <a:solidFill>
                    <a:srgbClr val="000000"/>
                  </a:solidFill>
                  <a:latin typeface="IBM Plex Serif"/>
                  <a:ea typeface="IBM Plex Serif"/>
                  <a:cs typeface="IBM Plex Serif"/>
                  <a:sym typeface="IBM Plex Serif"/>
                </a:rPr>
                <a:t>E</a:t>
              </a:r>
              <a:endParaRPr/>
            </a:p>
          </p:txBody>
        </p:sp>
      </p:grpSp>
      <p:grpSp>
        <p:nvGrpSpPr>
          <p:cNvPr id="215" name="Google Shape;215;p1"/>
          <p:cNvGrpSpPr/>
          <p:nvPr/>
        </p:nvGrpSpPr>
        <p:grpSpPr>
          <a:xfrm>
            <a:off x="11465158" y="6178495"/>
            <a:ext cx="854707" cy="1157824"/>
            <a:chOff x="0" y="0"/>
            <a:chExt cx="1139609" cy="1543766"/>
          </a:xfrm>
        </p:grpSpPr>
        <p:grpSp>
          <p:nvGrpSpPr>
            <p:cNvPr id="216" name="Google Shape;216;p1"/>
            <p:cNvGrpSpPr/>
            <p:nvPr/>
          </p:nvGrpSpPr>
          <p:grpSpPr>
            <a:xfrm>
              <a:off x="0" y="0"/>
              <a:ext cx="1139609" cy="1543766"/>
              <a:chOff x="0" y="0"/>
              <a:chExt cx="1297325" cy="1757414"/>
            </a:xfrm>
          </p:grpSpPr>
          <p:sp>
            <p:nvSpPr>
              <p:cNvPr id="217" name="Google Shape;217;p1"/>
              <p:cNvSpPr/>
              <p:nvPr/>
            </p:nvSpPr>
            <p:spPr>
              <a:xfrm>
                <a:off x="41910" y="43180"/>
                <a:ext cx="1249065" cy="1709154"/>
              </a:xfrm>
              <a:custGeom>
                <a:rect b="b" l="l" r="r" t="t"/>
                <a:pathLst>
                  <a:path extrusionOk="0" h="1709154" w="1249065">
                    <a:moveTo>
                      <a:pt x="0" y="0"/>
                    </a:moveTo>
                    <a:lnTo>
                      <a:pt x="1249065" y="0"/>
                    </a:lnTo>
                    <a:lnTo>
                      <a:pt x="1249065" y="1709154"/>
                    </a:lnTo>
                    <a:lnTo>
                      <a:pt x="0" y="170915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</p:sp>
          <p:sp>
            <p:nvSpPr>
              <p:cNvPr id="218" name="Google Shape;218;p1"/>
              <p:cNvSpPr/>
              <p:nvPr/>
            </p:nvSpPr>
            <p:spPr>
              <a:xfrm>
                <a:off x="35560" y="35560"/>
                <a:ext cx="1261765" cy="1721854"/>
              </a:xfrm>
              <a:custGeom>
                <a:rect b="b" l="l" r="r" t="t"/>
                <a:pathLst>
                  <a:path extrusionOk="0" h="1721854" w="1261765">
                    <a:moveTo>
                      <a:pt x="1261765" y="1721854"/>
                    </a:moveTo>
                    <a:lnTo>
                      <a:pt x="0" y="1721854"/>
                    </a:lnTo>
                    <a:lnTo>
                      <a:pt x="0" y="0"/>
                    </a:lnTo>
                    <a:lnTo>
                      <a:pt x="1261765" y="0"/>
                    </a:lnTo>
                    <a:lnTo>
                      <a:pt x="1261765" y="1721854"/>
                    </a:lnTo>
                    <a:close/>
                    <a:moveTo>
                      <a:pt x="12700" y="1709154"/>
                    </a:moveTo>
                    <a:lnTo>
                      <a:pt x="1249065" y="1709154"/>
                    </a:lnTo>
                    <a:lnTo>
                      <a:pt x="1249065" y="12700"/>
                    </a:lnTo>
                    <a:lnTo>
                      <a:pt x="12700" y="12700"/>
                    </a:lnTo>
                    <a:lnTo>
                      <a:pt x="12700" y="170915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</p:sp>
          <p:sp>
            <p:nvSpPr>
              <p:cNvPr id="219" name="Google Shape;219;p1"/>
              <p:cNvSpPr/>
              <p:nvPr/>
            </p:nvSpPr>
            <p:spPr>
              <a:xfrm>
                <a:off x="0" y="0"/>
                <a:ext cx="1249065" cy="1709154"/>
              </a:xfrm>
              <a:custGeom>
                <a:rect b="b" l="l" r="r" t="t"/>
                <a:pathLst>
                  <a:path extrusionOk="0" h="1709154" w="1249065">
                    <a:moveTo>
                      <a:pt x="0" y="0"/>
                    </a:moveTo>
                    <a:lnTo>
                      <a:pt x="1249065" y="0"/>
                    </a:lnTo>
                    <a:lnTo>
                      <a:pt x="1249065" y="1709154"/>
                    </a:lnTo>
                    <a:lnTo>
                      <a:pt x="0" y="170915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</p:sp>
        </p:grpSp>
        <p:sp>
          <p:nvSpPr>
            <p:cNvPr id="220" name="Google Shape;220;p1"/>
            <p:cNvSpPr txBox="1"/>
            <p:nvPr/>
          </p:nvSpPr>
          <p:spPr>
            <a:xfrm>
              <a:off x="140460" y="47983"/>
              <a:ext cx="858690" cy="133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6000" u="none" cap="none" strike="noStrike">
                  <a:solidFill>
                    <a:srgbClr val="000000"/>
                  </a:solidFill>
                  <a:latin typeface="IBM Plex Serif"/>
                  <a:ea typeface="IBM Plex Serif"/>
                  <a:cs typeface="IBM Plex Serif"/>
                  <a:sym typeface="IBM Plex Serif"/>
                </a:rPr>
                <a:t>C</a:t>
              </a:r>
              <a:endParaRPr/>
            </a:p>
          </p:txBody>
        </p:sp>
      </p:grpSp>
      <p:grpSp>
        <p:nvGrpSpPr>
          <p:cNvPr id="221" name="Google Shape;221;p1"/>
          <p:cNvGrpSpPr/>
          <p:nvPr/>
        </p:nvGrpSpPr>
        <p:grpSpPr>
          <a:xfrm>
            <a:off x="12240216" y="3439984"/>
            <a:ext cx="1273690" cy="990718"/>
            <a:chOff x="0" y="-13481"/>
            <a:chExt cx="1698253" cy="1320957"/>
          </a:xfrm>
        </p:grpSpPr>
        <p:grpSp>
          <p:nvGrpSpPr>
            <p:cNvPr id="222" name="Google Shape;222;p1"/>
            <p:cNvGrpSpPr/>
            <p:nvPr/>
          </p:nvGrpSpPr>
          <p:grpSpPr>
            <a:xfrm>
              <a:off x="0" y="0"/>
              <a:ext cx="1698253" cy="1307476"/>
              <a:chOff x="0" y="0"/>
              <a:chExt cx="2040163" cy="1570710"/>
            </a:xfrm>
          </p:grpSpPr>
          <p:sp>
            <p:nvSpPr>
              <p:cNvPr id="223" name="Google Shape;223;p1"/>
              <p:cNvSpPr/>
              <p:nvPr/>
            </p:nvSpPr>
            <p:spPr>
              <a:xfrm>
                <a:off x="41910" y="43180"/>
                <a:ext cx="1991903" cy="1522450"/>
              </a:xfrm>
              <a:custGeom>
                <a:rect b="b" l="l" r="r" t="t"/>
                <a:pathLst>
                  <a:path extrusionOk="0" h="1522450" w="1991903">
                    <a:moveTo>
                      <a:pt x="0" y="0"/>
                    </a:moveTo>
                    <a:lnTo>
                      <a:pt x="1991903" y="0"/>
                    </a:lnTo>
                    <a:lnTo>
                      <a:pt x="1991903" y="1522450"/>
                    </a:lnTo>
                    <a:lnTo>
                      <a:pt x="0" y="152245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</p:sp>
          <p:sp>
            <p:nvSpPr>
              <p:cNvPr id="224" name="Google Shape;224;p1"/>
              <p:cNvSpPr/>
              <p:nvPr/>
            </p:nvSpPr>
            <p:spPr>
              <a:xfrm>
                <a:off x="35560" y="35560"/>
                <a:ext cx="2004603" cy="1535150"/>
              </a:xfrm>
              <a:custGeom>
                <a:rect b="b" l="l" r="r" t="t"/>
                <a:pathLst>
                  <a:path extrusionOk="0" h="1535150" w="2004603">
                    <a:moveTo>
                      <a:pt x="2004603" y="1535150"/>
                    </a:moveTo>
                    <a:lnTo>
                      <a:pt x="0" y="1535150"/>
                    </a:lnTo>
                    <a:lnTo>
                      <a:pt x="0" y="0"/>
                    </a:lnTo>
                    <a:lnTo>
                      <a:pt x="2004603" y="0"/>
                    </a:lnTo>
                    <a:lnTo>
                      <a:pt x="2004603" y="1535150"/>
                    </a:lnTo>
                    <a:close/>
                    <a:moveTo>
                      <a:pt x="12700" y="1522450"/>
                    </a:moveTo>
                    <a:lnTo>
                      <a:pt x="1991903" y="1522450"/>
                    </a:lnTo>
                    <a:lnTo>
                      <a:pt x="1991903" y="12700"/>
                    </a:lnTo>
                    <a:lnTo>
                      <a:pt x="12700" y="12700"/>
                    </a:lnTo>
                    <a:lnTo>
                      <a:pt x="12700" y="152245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</p:sp>
          <p:sp>
            <p:nvSpPr>
              <p:cNvPr id="225" name="Google Shape;225;p1"/>
              <p:cNvSpPr/>
              <p:nvPr/>
            </p:nvSpPr>
            <p:spPr>
              <a:xfrm>
                <a:off x="0" y="0"/>
                <a:ext cx="1991903" cy="1522450"/>
              </a:xfrm>
              <a:custGeom>
                <a:rect b="b" l="l" r="r" t="t"/>
                <a:pathLst>
                  <a:path extrusionOk="0" h="1522450" w="1991903">
                    <a:moveTo>
                      <a:pt x="0" y="0"/>
                    </a:moveTo>
                    <a:lnTo>
                      <a:pt x="1991903" y="0"/>
                    </a:lnTo>
                    <a:lnTo>
                      <a:pt x="1991903" y="1522450"/>
                    </a:lnTo>
                    <a:lnTo>
                      <a:pt x="0" y="152245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</p:sp>
        </p:grpSp>
        <p:sp>
          <p:nvSpPr>
            <p:cNvPr id="226" name="Google Shape;226;p1"/>
            <p:cNvSpPr txBox="1"/>
            <p:nvPr/>
          </p:nvSpPr>
          <p:spPr>
            <a:xfrm>
              <a:off x="180518" y="-13481"/>
              <a:ext cx="1337217" cy="122013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3998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5442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</a:t>
              </a:r>
              <a:endParaRPr/>
            </a:p>
          </p:txBody>
        </p:sp>
      </p:grpSp>
      <p:grpSp>
        <p:nvGrpSpPr>
          <p:cNvPr id="227" name="Google Shape;227;p1"/>
          <p:cNvGrpSpPr/>
          <p:nvPr/>
        </p:nvGrpSpPr>
        <p:grpSpPr>
          <a:xfrm>
            <a:off x="12481757" y="6345602"/>
            <a:ext cx="1273690" cy="990718"/>
            <a:chOff x="0" y="-13481"/>
            <a:chExt cx="1698253" cy="1320957"/>
          </a:xfrm>
        </p:grpSpPr>
        <p:grpSp>
          <p:nvGrpSpPr>
            <p:cNvPr id="228" name="Google Shape;228;p1"/>
            <p:cNvGrpSpPr/>
            <p:nvPr/>
          </p:nvGrpSpPr>
          <p:grpSpPr>
            <a:xfrm>
              <a:off x="0" y="0"/>
              <a:ext cx="1698253" cy="1307476"/>
              <a:chOff x="0" y="0"/>
              <a:chExt cx="2040163" cy="1570710"/>
            </a:xfrm>
          </p:grpSpPr>
          <p:sp>
            <p:nvSpPr>
              <p:cNvPr id="229" name="Google Shape;229;p1"/>
              <p:cNvSpPr/>
              <p:nvPr/>
            </p:nvSpPr>
            <p:spPr>
              <a:xfrm>
                <a:off x="41910" y="43180"/>
                <a:ext cx="1991903" cy="1522450"/>
              </a:xfrm>
              <a:custGeom>
                <a:rect b="b" l="l" r="r" t="t"/>
                <a:pathLst>
                  <a:path extrusionOk="0" h="1522450" w="1991903">
                    <a:moveTo>
                      <a:pt x="0" y="0"/>
                    </a:moveTo>
                    <a:lnTo>
                      <a:pt x="1991903" y="0"/>
                    </a:lnTo>
                    <a:lnTo>
                      <a:pt x="1991903" y="1522450"/>
                    </a:lnTo>
                    <a:lnTo>
                      <a:pt x="0" y="152245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</p:sp>
          <p:sp>
            <p:nvSpPr>
              <p:cNvPr id="230" name="Google Shape;230;p1"/>
              <p:cNvSpPr/>
              <p:nvPr/>
            </p:nvSpPr>
            <p:spPr>
              <a:xfrm>
                <a:off x="35560" y="35560"/>
                <a:ext cx="2004603" cy="1535150"/>
              </a:xfrm>
              <a:custGeom>
                <a:rect b="b" l="l" r="r" t="t"/>
                <a:pathLst>
                  <a:path extrusionOk="0" h="1535150" w="2004603">
                    <a:moveTo>
                      <a:pt x="2004603" y="1535150"/>
                    </a:moveTo>
                    <a:lnTo>
                      <a:pt x="0" y="1535150"/>
                    </a:lnTo>
                    <a:lnTo>
                      <a:pt x="0" y="0"/>
                    </a:lnTo>
                    <a:lnTo>
                      <a:pt x="2004603" y="0"/>
                    </a:lnTo>
                    <a:lnTo>
                      <a:pt x="2004603" y="1535150"/>
                    </a:lnTo>
                    <a:close/>
                    <a:moveTo>
                      <a:pt x="12700" y="1522450"/>
                    </a:moveTo>
                    <a:lnTo>
                      <a:pt x="1991903" y="1522450"/>
                    </a:lnTo>
                    <a:lnTo>
                      <a:pt x="1991903" y="12700"/>
                    </a:lnTo>
                    <a:lnTo>
                      <a:pt x="12700" y="12700"/>
                    </a:lnTo>
                    <a:lnTo>
                      <a:pt x="12700" y="152245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</p:sp>
          <p:sp>
            <p:nvSpPr>
              <p:cNvPr id="231" name="Google Shape;231;p1"/>
              <p:cNvSpPr/>
              <p:nvPr/>
            </p:nvSpPr>
            <p:spPr>
              <a:xfrm>
                <a:off x="0" y="0"/>
                <a:ext cx="1991903" cy="1522450"/>
              </a:xfrm>
              <a:custGeom>
                <a:rect b="b" l="l" r="r" t="t"/>
                <a:pathLst>
                  <a:path extrusionOk="0" h="1522450" w="1991903">
                    <a:moveTo>
                      <a:pt x="0" y="0"/>
                    </a:moveTo>
                    <a:lnTo>
                      <a:pt x="1991903" y="0"/>
                    </a:lnTo>
                    <a:lnTo>
                      <a:pt x="1991903" y="1522450"/>
                    </a:lnTo>
                    <a:lnTo>
                      <a:pt x="0" y="152245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</p:sp>
        </p:grpSp>
        <p:sp>
          <p:nvSpPr>
            <p:cNvPr id="232" name="Google Shape;232;p1"/>
            <p:cNvSpPr txBox="1"/>
            <p:nvPr/>
          </p:nvSpPr>
          <p:spPr>
            <a:xfrm>
              <a:off x="180518" y="-13481"/>
              <a:ext cx="1337217" cy="122013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3998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5442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</a:t>
              </a:r>
              <a:endParaRPr/>
            </a:p>
          </p:txBody>
        </p:sp>
      </p:grpSp>
      <p:grpSp>
        <p:nvGrpSpPr>
          <p:cNvPr id="233" name="Google Shape;233;p1"/>
          <p:cNvGrpSpPr/>
          <p:nvPr/>
        </p:nvGrpSpPr>
        <p:grpSpPr>
          <a:xfrm>
            <a:off x="7452298" y="3439984"/>
            <a:ext cx="1273690" cy="990718"/>
            <a:chOff x="0" y="-13481"/>
            <a:chExt cx="1698253" cy="1320957"/>
          </a:xfrm>
        </p:grpSpPr>
        <p:grpSp>
          <p:nvGrpSpPr>
            <p:cNvPr id="234" name="Google Shape;234;p1"/>
            <p:cNvGrpSpPr/>
            <p:nvPr/>
          </p:nvGrpSpPr>
          <p:grpSpPr>
            <a:xfrm>
              <a:off x="0" y="0"/>
              <a:ext cx="1698253" cy="1307476"/>
              <a:chOff x="0" y="0"/>
              <a:chExt cx="2040163" cy="1570710"/>
            </a:xfrm>
          </p:grpSpPr>
          <p:sp>
            <p:nvSpPr>
              <p:cNvPr id="235" name="Google Shape;235;p1"/>
              <p:cNvSpPr/>
              <p:nvPr/>
            </p:nvSpPr>
            <p:spPr>
              <a:xfrm>
                <a:off x="41910" y="43180"/>
                <a:ext cx="1991903" cy="1522450"/>
              </a:xfrm>
              <a:custGeom>
                <a:rect b="b" l="l" r="r" t="t"/>
                <a:pathLst>
                  <a:path extrusionOk="0" h="1522450" w="1991903">
                    <a:moveTo>
                      <a:pt x="0" y="0"/>
                    </a:moveTo>
                    <a:lnTo>
                      <a:pt x="1991903" y="0"/>
                    </a:lnTo>
                    <a:lnTo>
                      <a:pt x="1991903" y="1522450"/>
                    </a:lnTo>
                    <a:lnTo>
                      <a:pt x="0" y="152245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</p:sp>
          <p:sp>
            <p:nvSpPr>
              <p:cNvPr id="236" name="Google Shape;236;p1"/>
              <p:cNvSpPr/>
              <p:nvPr/>
            </p:nvSpPr>
            <p:spPr>
              <a:xfrm>
                <a:off x="35560" y="35560"/>
                <a:ext cx="2004603" cy="1535150"/>
              </a:xfrm>
              <a:custGeom>
                <a:rect b="b" l="l" r="r" t="t"/>
                <a:pathLst>
                  <a:path extrusionOk="0" h="1535150" w="2004603">
                    <a:moveTo>
                      <a:pt x="2004603" y="1535150"/>
                    </a:moveTo>
                    <a:lnTo>
                      <a:pt x="0" y="1535150"/>
                    </a:lnTo>
                    <a:lnTo>
                      <a:pt x="0" y="0"/>
                    </a:lnTo>
                    <a:lnTo>
                      <a:pt x="2004603" y="0"/>
                    </a:lnTo>
                    <a:lnTo>
                      <a:pt x="2004603" y="1535150"/>
                    </a:lnTo>
                    <a:close/>
                    <a:moveTo>
                      <a:pt x="12700" y="1522450"/>
                    </a:moveTo>
                    <a:lnTo>
                      <a:pt x="1991903" y="1522450"/>
                    </a:lnTo>
                    <a:lnTo>
                      <a:pt x="1991903" y="12700"/>
                    </a:lnTo>
                    <a:lnTo>
                      <a:pt x="12700" y="12700"/>
                    </a:lnTo>
                    <a:lnTo>
                      <a:pt x="12700" y="152245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</p:sp>
          <p:sp>
            <p:nvSpPr>
              <p:cNvPr id="237" name="Google Shape;237;p1"/>
              <p:cNvSpPr/>
              <p:nvPr/>
            </p:nvSpPr>
            <p:spPr>
              <a:xfrm>
                <a:off x="0" y="0"/>
                <a:ext cx="1991903" cy="1522450"/>
              </a:xfrm>
              <a:custGeom>
                <a:rect b="b" l="l" r="r" t="t"/>
                <a:pathLst>
                  <a:path extrusionOk="0" h="1522450" w="1991903">
                    <a:moveTo>
                      <a:pt x="0" y="0"/>
                    </a:moveTo>
                    <a:lnTo>
                      <a:pt x="1991903" y="0"/>
                    </a:lnTo>
                    <a:lnTo>
                      <a:pt x="1991903" y="1522450"/>
                    </a:lnTo>
                    <a:lnTo>
                      <a:pt x="0" y="152245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</p:sp>
        </p:grpSp>
        <p:sp>
          <p:nvSpPr>
            <p:cNvPr id="238" name="Google Shape;238;p1"/>
            <p:cNvSpPr txBox="1"/>
            <p:nvPr/>
          </p:nvSpPr>
          <p:spPr>
            <a:xfrm>
              <a:off x="180518" y="-13481"/>
              <a:ext cx="1337217" cy="122013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3998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5442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</a:t>
              </a:r>
              <a:endParaRPr/>
            </a:p>
          </p:txBody>
        </p:sp>
      </p:grpSp>
      <p:grpSp>
        <p:nvGrpSpPr>
          <p:cNvPr id="239" name="Google Shape;239;p1"/>
          <p:cNvGrpSpPr/>
          <p:nvPr/>
        </p:nvGrpSpPr>
        <p:grpSpPr>
          <a:xfrm>
            <a:off x="9884019" y="4727354"/>
            <a:ext cx="854707" cy="1157791"/>
            <a:chOff x="0" y="0"/>
            <a:chExt cx="1139609" cy="1543722"/>
          </a:xfrm>
        </p:grpSpPr>
        <p:grpSp>
          <p:nvGrpSpPr>
            <p:cNvPr id="240" name="Google Shape;240;p1"/>
            <p:cNvGrpSpPr/>
            <p:nvPr/>
          </p:nvGrpSpPr>
          <p:grpSpPr>
            <a:xfrm>
              <a:off x="0" y="0"/>
              <a:ext cx="1139609" cy="1543722"/>
              <a:chOff x="0" y="0"/>
              <a:chExt cx="1297325" cy="1757364"/>
            </a:xfrm>
          </p:grpSpPr>
          <p:sp>
            <p:nvSpPr>
              <p:cNvPr id="241" name="Google Shape;241;p1"/>
              <p:cNvSpPr/>
              <p:nvPr/>
            </p:nvSpPr>
            <p:spPr>
              <a:xfrm>
                <a:off x="41910" y="43180"/>
                <a:ext cx="1249065" cy="1709104"/>
              </a:xfrm>
              <a:custGeom>
                <a:rect b="b" l="l" r="r" t="t"/>
                <a:pathLst>
                  <a:path extrusionOk="0" h="1709104" w="1249065">
                    <a:moveTo>
                      <a:pt x="0" y="0"/>
                    </a:moveTo>
                    <a:lnTo>
                      <a:pt x="1249065" y="0"/>
                    </a:lnTo>
                    <a:lnTo>
                      <a:pt x="1249065" y="1709104"/>
                    </a:lnTo>
                    <a:lnTo>
                      <a:pt x="0" y="170910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</p:sp>
          <p:sp>
            <p:nvSpPr>
              <p:cNvPr id="242" name="Google Shape;242;p1"/>
              <p:cNvSpPr/>
              <p:nvPr/>
            </p:nvSpPr>
            <p:spPr>
              <a:xfrm>
                <a:off x="35560" y="35560"/>
                <a:ext cx="1261765" cy="1721804"/>
              </a:xfrm>
              <a:custGeom>
                <a:rect b="b" l="l" r="r" t="t"/>
                <a:pathLst>
                  <a:path extrusionOk="0" h="1721804" w="1261765">
                    <a:moveTo>
                      <a:pt x="1261765" y="1721804"/>
                    </a:moveTo>
                    <a:lnTo>
                      <a:pt x="0" y="1721804"/>
                    </a:lnTo>
                    <a:lnTo>
                      <a:pt x="0" y="0"/>
                    </a:lnTo>
                    <a:lnTo>
                      <a:pt x="1261765" y="0"/>
                    </a:lnTo>
                    <a:lnTo>
                      <a:pt x="1261765" y="1721804"/>
                    </a:lnTo>
                    <a:close/>
                    <a:moveTo>
                      <a:pt x="12700" y="1709104"/>
                    </a:moveTo>
                    <a:lnTo>
                      <a:pt x="1249065" y="1709104"/>
                    </a:lnTo>
                    <a:lnTo>
                      <a:pt x="1249065" y="12700"/>
                    </a:lnTo>
                    <a:lnTo>
                      <a:pt x="12700" y="12700"/>
                    </a:lnTo>
                    <a:lnTo>
                      <a:pt x="12700" y="170910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</p:sp>
          <p:sp>
            <p:nvSpPr>
              <p:cNvPr id="243" name="Google Shape;243;p1"/>
              <p:cNvSpPr/>
              <p:nvPr/>
            </p:nvSpPr>
            <p:spPr>
              <a:xfrm>
                <a:off x="0" y="0"/>
                <a:ext cx="1249065" cy="1709104"/>
              </a:xfrm>
              <a:custGeom>
                <a:rect b="b" l="l" r="r" t="t"/>
                <a:pathLst>
                  <a:path extrusionOk="0" h="1709104" w="1249065">
                    <a:moveTo>
                      <a:pt x="0" y="0"/>
                    </a:moveTo>
                    <a:lnTo>
                      <a:pt x="1249065" y="0"/>
                    </a:lnTo>
                    <a:lnTo>
                      <a:pt x="1249065" y="1709104"/>
                    </a:lnTo>
                    <a:lnTo>
                      <a:pt x="0" y="170910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</p:sp>
        </p:grpSp>
        <p:sp>
          <p:nvSpPr>
            <p:cNvPr id="244" name="Google Shape;244;p1"/>
            <p:cNvSpPr txBox="1"/>
            <p:nvPr/>
          </p:nvSpPr>
          <p:spPr>
            <a:xfrm>
              <a:off x="140460" y="47983"/>
              <a:ext cx="858690" cy="133345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6000" u="none" cap="none" strike="noStrike">
                  <a:solidFill>
                    <a:srgbClr val="000000"/>
                  </a:solidFill>
                  <a:latin typeface="IBM Plex Serif"/>
                  <a:ea typeface="IBM Plex Serif"/>
                  <a:cs typeface="IBM Plex Serif"/>
                  <a:sym typeface="IBM Plex Serif"/>
                </a:rPr>
                <a:t>A</a:t>
              </a:r>
              <a:endParaRPr/>
            </a:p>
          </p:txBody>
        </p:sp>
      </p:grpSp>
      <p:grpSp>
        <p:nvGrpSpPr>
          <p:cNvPr id="245" name="Google Shape;245;p1"/>
          <p:cNvGrpSpPr/>
          <p:nvPr/>
        </p:nvGrpSpPr>
        <p:grpSpPr>
          <a:xfrm>
            <a:off x="8926014" y="3272877"/>
            <a:ext cx="854707" cy="1157824"/>
            <a:chOff x="0" y="0"/>
            <a:chExt cx="1139609" cy="1543766"/>
          </a:xfrm>
        </p:grpSpPr>
        <p:grpSp>
          <p:nvGrpSpPr>
            <p:cNvPr id="246" name="Google Shape;246;p1"/>
            <p:cNvGrpSpPr/>
            <p:nvPr/>
          </p:nvGrpSpPr>
          <p:grpSpPr>
            <a:xfrm>
              <a:off x="0" y="0"/>
              <a:ext cx="1139609" cy="1543766"/>
              <a:chOff x="0" y="0"/>
              <a:chExt cx="1297325" cy="1757414"/>
            </a:xfrm>
          </p:grpSpPr>
          <p:sp>
            <p:nvSpPr>
              <p:cNvPr id="247" name="Google Shape;247;p1"/>
              <p:cNvSpPr/>
              <p:nvPr/>
            </p:nvSpPr>
            <p:spPr>
              <a:xfrm>
                <a:off x="41910" y="43180"/>
                <a:ext cx="1249065" cy="1709154"/>
              </a:xfrm>
              <a:custGeom>
                <a:rect b="b" l="l" r="r" t="t"/>
                <a:pathLst>
                  <a:path extrusionOk="0" h="1709154" w="1249065">
                    <a:moveTo>
                      <a:pt x="0" y="0"/>
                    </a:moveTo>
                    <a:lnTo>
                      <a:pt x="1249065" y="0"/>
                    </a:lnTo>
                    <a:lnTo>
                      <a:pt x="1249065" y="1709154"/>
                    </a:lnTo>
                    <a:lnTo>
                      <a:pt x="0" y="170915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</p:sp>
          <p:sp>
            <p:nvSpPr>
              <p:cNvPr id="248" name="Google Shape;248;p1"/>
              <p:cNvSpPr/>
              <p:nvPr/>
            </p:nvSpPr>
            <p:spPr>
              <a:xfrm>
                <a:off x="35560" y="35560"/>
                <a:ext cx="1261765" cy="1721854"/>
              </a:xfrm>
              <a:custGeom>
                <a:rect b="b" l="l" r="r" t="t"/>
                <a:pathLst>
                  <a:path extrusionOk="0" h="1721854" w="1261765">
                    <a:moveTo>
                      <a:pt x="1261765" y="1721854"/>
                    </a:moveTo>
                    <a:lnTo>
                      <a:pt x="0" y="1721854"/>
                    </a:lnTo>
                    <a:lnTo>
                      <a:pt x="0" y="0"/>
                    </a:lnTo>
                    <a:lnTo>
                      <a:pt x="1261765" y="0"/>
                    </a:lnTo>
                    <a:lnTo>
                      <a:pt x="1261765" y="1721854"/>
                    </a:lnTo>
                    <a:close/>
                    <a:moveTo>
                      <a:pt x="12700" y="1709154"/>
                    </a:moveTo>
                    <a:lnTo>
                      <a:pt x="1249065" y="1709154"/>
                    </a:lnTo>
                    <a:lnTo>
                      <a:pt x="1249065" y="12700"/>
                    </a:lnTo>
                    <a:lnTo>
                      <a:pt x="12700" y="12700"/>
                    </a:lnTo>
                    <a:lnTo>
                      <a:pt x="12700" y="170915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</p:sp>
          <p:sp>
            <p:nvSpPr>
              <p:cNvPr id="249" name="Google Shape;249;p1"/>
              <p:cNvSpPr/>
              <p:nvPr/>
            </p:nvSpPr>
            <p:spPr>
              <a:xfrm>
                <a:off x="0" y="0"/>
                <a:ext cx="1249065" cy="1709154"/>
              </a:xfrm>
              <a:custGeom>
                <a:rect b="b" l="l" r="r" t="t"/>
                <a:pathLst>
                  <a:path extrusionOk="0" h="1709154" w="1249065">
                    <a:moveTo>
                      <a:pt x="0" y="0"/>
                    </a:moveTo>
                    <a:lnTo>
                      <a:pt x="1249065" y="0"/>
                    </a:lnTo>
                    <a:lnTo>
                      <a:pt x="1249065" y="1709154"/>
                    </a:lnTo>
                    <a:lnTo>
                      <a:pt x="0" y="170915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</p:sp>
        </p:grpSp>
        <p:sp>
          <p:nvSpPr>
            <p:cNvPr id="250" name="Google Shape;250;p1"/>
            <p:cNvSpPr txBox="1"/>
            <p:nvPr/>
          </p:nvSpPr>
          <p:spPr>
            <a:xfrm>
              <a:off x="140460" y="47983"/>
              <a:ext cx="858690" cy="133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6000" u="none" cap="none" strike="noStrike">
                  <a:solidFill>
                    <a:srgbClr val="000000"/>
                  </a:solidFill>
                  <a:latin typeface="IBM Plex Serif"/>
                  <a:ea typeface="IBM Plex Serif"/>
                  <a:cs typeface="IBM Plex Serif"/>
                  <a:sym typeface="IBM Plex Serif"/>
                </a:rPr>
                <a:t>C</a:t>
              </a:r>
              <a:endParaRPr/>
            </a:p>
          </p:txBody>
        </p:sp>
      </p:grpSp>
      <p:grpSp>
        <p:nvGrpSpPr>
          <p:cNvPr id="251" name="Google Shape;251;p1"/>
          <p:cNvGrpSpPr/>
          <p:nvPr/>
        </p:nvGrpSpPr>
        <p:grpSpPr>
          <a:xfrm>
            <a:off x="6510711" y="6267104"/>
            <a:ext cx="854707" cy="1157824"/>
            <a:chOff x="0" y="0"/>
            <a:chExt cx="1139609" cy="1543766"/>
          </a:xfrm>
        </p:grpSpPr>
        <p:grpSp>
          <p:nvGrpSpPr>
            <p:cNvPr id="252" name="Google Shape;252;p1"/>
            <p:cNvGrpSpPr/>
            <p:nvPr/>
          </p:nvGrpSpPr>
          <p:grpSpPr>
            <a:xfrm>
              <a:off x="0" y="0"/>
              <a:ext cx="1139609" cy="1543766"/>
              <a:chOff x="0" y="0"/>
              <a:chExt cx="1297325" cy="1757414"/>
            </a:xfrm>
          </p:grpSpPr>
          <p:sp>
            <p:nvSpPr>
              <p:cNvPr id="253" name="Google Shape;253;p1"/>
              <p:cNvSpPr/>
              <p:nvPr/>
            </p:nvSpPr>
            <p:spPr>
              <a:xfrm>
                <a:off x="41910" y="43180"/>
                <a:ext cx="1249065" cy="1709154"/>
              </a:xfrm>
              <a:custGeom>
                <a:rect b="b" l="l" r="r" t="t"/>
                <a:pathLst>
                  <a:path extrusionOk="0" h="1709154" w="1249065">
                    <a:moveTo>
                      <a:pt x="0" y="0"/>
                    </a:moveTo>
                    <a:lnTo>
                      <a:pt x="1249065" y="0"/>
                    </a:lnTo>
                    <a:lnTo>
                      <a:pt x="1249065" y="1709154"/>
                    </a:lnTo>
                    <a:lnTo>
                      <a:pt x="0" y="170915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</p:sp>
          <p:sp>
            <p:nvSpPr>
              <p:cNvPr id="254" name="Google Shape;254;p1"/>
              <p:cNvSpPr/>
              <p:nvPr/>
            </p:nvSpPr>
            <p:spPr>
              <a:xfrm>
                <a:off x="35560" y="35560"/>
                <a:ext cx="1261765" cy="1721854"/>
              </a:xfrm>
              <a:custGeom>
                <a:rect b="b" l="l" r="r" t="t"/>
                <a:pathLst>
                  <a:path extrusionOk="0" h="1721854" w="1261765">
                    <a:moveTo>
                      <a:pt x="1261765" y="1721854"/>
                    </a:moveTo>
                    <a:lnTo>
                      <a:pt x="0" y="1721854"/>
                    </a:lnTo>
                    <a:lnTo>
                      <a:pt x="0" y="0"/>
                    </a:lnTo>
                    <a:lnTo>
                      <a:pt x="1261765" y="0"/>
                    </a:lnTo>
                    <a:lnTo>
                      <a:pt x="1261765" y="1721854"/>
                    </a:lnTo>
                    <a:close/>
                    <a:moveTo>
                      <a:pt x="12700" y="1709154"/>
                    </a:moveTo>
                    <a:lnTo>
                      <a:pt x="1249065" y="1709154"/>
                    </a:lnTo>
                    <a:lnTo>
                      <a:pt x="1249065" y="12700"/>
                    </a:lnTo>
                    <a:lnTo>
                      <a:pt x="12700" y="12700"/>
                    </a:lnTo>
                    <a:lnTo>
                      <a:pt x="12700" y="170915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</p:sp>
          <p:sp>
            <p:nvSpPr>
              <p:cNvPr id="255" name="Google Shape;255;p1"/>
              <p:cNvSpPr/>
              <p:nvPr/>
            </p:nvSpPr>
            <p:spPr>
              <a:xfrm>
                <a:off x="0" y="0"/>
                <a:ext cx="1249065" cy="1709154"/>
              </a:xfrm>
              <a:custGeom>
                <a:rect b="b" l="l" r="r" t="t"/>
                <a:pathLst>
                  <a:path extrusionOk="0" h="1709154" w="1249065">
                    <a:moveTo>
                      <a:pt x="0" y="0"/>
                    </a:moveTo>
                    <a:lnTo>
                      <a:pt x="1249065" y="0"/>
                    </a:lnTo>
                    <a:lnTo>
                      <a:pt x="1249065" y="1709154"/>
                    </a:lnTo>
                    <a:lnTo>
                      <a:pt x="0" y="170915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</p:sp>
        </p:grpSp>
        <p:sp>
          <p:nvSpPr>
            <p:cNvPr id="256" name="Google Shape;256;p1"/>
            <p:cNvSpPr txBox="1"/>
            <p:nvPr/>
          </p:nvSpPr>
          <p:spPr>
            <a:xfrm>
              <a:off x="140460" y="47983"/>
              <a:ext cx="858690" cy="133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6000" u="none" cap="none" strike="noStrike">
                  <a:solidFill>
                    <a:srgbClr val="000000"/>
                  </a:solidFill>
                  <a:latin typeface="IBM Plex Serif"/>
                  <a:ea typeface="IBM Plex Serif"/>
                  <a:cs typeface="IBM Plex Serif"/>
                  <a:sym typeface="IBM Plex Serif"/>
                </a:rPr>
                <a:t>R</a:t>
              </a:r>
              <a:endParaRPr/>
            </a:p>
          </p:txBody>
        </p:sp>
      </p:grpSp>
      <p:grpSp>
        <p:nvGrpSpPr>
          <p:cNvPr id="257" name="Google Shape;257;p1"/>
          <p:cNvGrpSpPr/>
          <p:nvPr/>
        </p:nvGrpSpPr>
        <p:grpSpPr>
          <a:xfrm>
            <a:off x="11223584" y="3361486"/>
            <a:ext cx="854707" cy="1157824"/>
            <a:chOff x="0" y="0"/>
            <a:chExt cx="1139609" cy="1543766"/>
          </a:xfrm>
        </p:grpSpPr>
        <p:grpSp>
          <p:nvGrpSpPr>
            <p:cNvPr id="258" name="Google Shape;258;p1"/>
            <p:cNvGrpSpPr/>
            <p:nvPr/>
          </p:nvGrpSpPr>
          <p:grpSpPr>
            <a:xfrm>
              <a:off x="0" y="0"/>
              <a:ext cx="1139609" cy="1543766"/>
              <a:chOff x="0" y="0"/>
              <a:chExt cx="1297325" cy="1757414"/>
            </a:xfrm>
          </p:grpSpPr>
          <p:sp>
            <p:nvSpPr>
              <p:cNvPr id="259" name="Google Shape;259;p1"/>
              <p:cNvSpPr/>
              <p:nvPr/>
            </p:nvSpPr>
            <p:spPr>
              <a:xfrm>
                <a:off x="41910" y="43180"/>
                <a:ext cx="1249065" cy="1709154"/>
              </a:xfrm>
              <a:custGeom>
                <a:rect b="b" l="l" r="r" t="t"/>
                <a:pathLst>
                  <a:path extrusionOk="0" h="1709154" w="1249065">
                    <a:moveTo>
                      <a:pt x="0" y="0"/>
                    </a:moveTo>
                    <a:lnTo>
                      <a:pt x="1249065" y="0"/>
                    </a:lnTo>
                    <a:lnTo>
                      <a:pt x="1249065" y="1709154"/>
                    </a:lnTo>
                    <a:lnTo>
                      <a:pt x="0" y="170915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</p:sp>
          <p:sp>
            <p:nvSpPr>
              <p:cNvPr id="260" name="Google Shape;260;p1"/>
              <p:cNvSpPr/>
              <p:nvPr/>
            </p:nvSpPr>
            <p:spPr>
              <a:xfrm>
                <a:off x="35560" y="35560"/>
                <a:ext cx="1261765" cy="1721854"/>
              </a:xfrm>
              <a:custGeom>
                <a:rect b="b" l="l" r="r" t="t"/>
                <a:pathLst>
                  <a:path extrusionOk="0" h="1721854" w="1261765">
                    <a:moveTo>
                      <a:pt x="1261765" y="1721854"/>
                    </a:moveTo>
                    <a:lnTo>
                      <a:pt x="0" y="1721854"/>
                    </a:lnTo>
                    <a:lnTo>
                      <a:pt x="0" y="0"/>
                    </a:lnTo>
                    <a:lnTo>
                      <a:pt x="1261765" y="0"/>
                    </a:lnTo>
                    <a:lnTo>
                      <a:pt x="1261765" y="1721854"/>
                    </a:lnTo>
                    <a:close/>
                    <a:moveTo>
                      <a:pt x="12700" y="1709154"/>
                    </a:moveTo>
                    <a:lnTo>
                      <a:pt x="1249065" y="1709154"/>
                    </a:lnTo>
                    <a:lnTo>
                      <a:pt x="1249065" y="12700"/>
                    </a:lnTo>
                    <a:lnTo>
                      <a:pt x="12700" y="12700"/>
                    </a:lnTo>
                    <a:lnTo>
                      <a:pt x="12700" y="170915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</p:sp>
          <p:sp>
            <p:nvSpPr>
              <p:cNvPr id="261" name="Google Shape;261;p1"/>
              <p:cNvSpPr/>
              <p:nvPr/>
            </p:nvSpPr>
            <p:spPr>
              <a:xfrm>
                <a:off x="0" y="0"/>
                <a:ext cx="1249065" cy="1709154"/>
              </a:xfrm>
              <a:custGeom>
                <a:rect b="b" l="l" r="r" t="t"/>
                <a:pathLst>
                  <a:path extrusionOk="0" h="1709154" w="1249065">
                    <a:moveTo>
                      <a:pt x="0" y="0"/>
                    </a:moveTo>
                    <a:lnTo>
                      <a:pt x="1249065" y="0"/>
                    </a:lnTo>
                    <a:lnTo>
                      <a:pt x="1249065" y="1709154"/>
                    </a:lnTo>
                    <a:lnTo>
                      <a:pt x="0" y="170915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</p:sp>
        </p:grpSp>
        <p:sp>
          <p:nvSpPr>
            <p:cNvPr id="262" name="Google Shape;262;p1"/>
            <p:cNvSpPr txBox="1"/>
            <p:nvPr/>
          </p:nvSpPr>
          <p:spPr>
            <a:xfrm>
              <a:off x="140460" y="47983"/>
              <a:ext cx="858690" cy="133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6000" u="none" cap="none" strike="noStrike">
                  <a:solidFill>
                    <a:srgbClr val="000000"/>
                  </a:solidFill>
                  <a:latin typeface="IBM Plex Serif"/>
                  <a:ea typeface="IBM Plex Serif"/>
                  <a:cs typeface="IBM Plex Serif"/>
                  <a:sym typeface="IBM Plex Serif"/>
                </a:rPr>
                <a:t>P</a:t>
              </a:r>
              <a:endParaRPr/>
            </a:p>
          </p:txBody>
        </p:sp>
      </p:grpSp>
      <p:grpSp>
        <p:nvGrpSpPr>
          <p:cNvPr id="263" name="Google Shape;263;p1"/>
          <p:cNvGrpSpPr/>
          <p:nvPr/>
        </p:nvGrpSpPr>
        <p:grpSpPr>
          <a:xfrm>
            <a:off x="8990491" y="4683540"/>
            <a:ext cx="731602" cy="1245419"/>
            <a:chOff x="0" y="0"/>
            <a:chExt cx="975470" cy="1660559"/>
          </a:xfrm>
        </p:grpSpPr>
        <p:grpSp>
          <p:nvGrpSpPr>
            <p:cNvPr id="264" name="Google Shape;264;p1"/>
            <p:cNvGrpSpPr/>
            <p:nvPr/>
          </p:nvGrpSpPr>
          <p:grpSpPr>
            <a:xfrm>
              <a:off x="0" y="0"/>
              <a:ext cx="975470" cy="1660559"/>
              <a:chOff x="0" y="0"/>
              <a:chExt cx="1132538" cy="1927938"/>
            </a:xfrm>
          </p:grpSpPr>
          <p:sp>
            <p:nvSpPr>
              <p:cNvPr id="265" name="Google Shape;265;p1"/>
              <p:cNvSpPr/>
              <p:nvPr/>
            </p:nvSpPr>
            <p:spPr>
              <a:xfrm>
                <a:off x="41910" y="43180"/>
                <a:ext cx="1084278" cy="1879678"/>
              </a:xfrm>
              <a:custGeom>
                <a:rect b="b" l="l" r="r" t="t"/>
                <a:pathLst>
                  <a:path extrusionOk="0" h="1879678" w="1084278">
                    <a:moveTo>
                      <a:pt x="0" y="0"/>
                    </a:moveTo>
                    <a:lnTo>
                      <a:pt x="1084278" y="0"/>
                    </a:lnTo>
                    <a:lnTo>
                      <a:pt x="1084278" y="1879678"/>
                    </a:lnTo>
                    <a:lnTo>
                      <a:pt x="0" y="187967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</p:sp>
          <p:sp>
            <p:nvSpPr>
              <p:cNvPr id="266" name="Google Shape;266;p1"/>
              <p:cNvSpPr/>
              <p:nvPr/>
            </p:nvSpPr>
            <p:spPr>
              <a:xfrm>
                <a:off x="35560" y="35560"/>
                <a:ext cx="1096978" cy="1892378"/>
              </a:xfrm>
              <a:custGeom>
                <a:rect b="b" l="l" r="r" t="t"/>
                <a:pathLst>
                  <a:path extrusionOk="0" h="1892378" w="1096978">
                    <a:moveTo>
                      <a:pt x="1096978" y="1892378"/>
                    </a:moveTo>
                    <a:lnTo>
                      <a:pt x="0" y="1892378"/>
                    </a:lnTo>
                    <a:lnTo>
                      <a:pt x="0" y="0"/>
                    </a:lnTo>
                    <a:lnTo>
                      <a:pt x="1096978" y="0"/>
                    </a:lnTo>
                    <a:lnTo>
                      <a:pt x="1096978" y="1892378"/>
                    </a:lnTo>
                    <a:close/>
                    <a:moveTo>
                      <a:pt x="12700" y="1879678"/>
                    </a:moveTo>
                    <a:lnTo>
                      <a:pt x="1084278" y="1879678"/>
                    </a:lnTo>
                    <a:lnTo>
                      <a:pt x="1084278" y="12700"/>
                    </a:lnTo>
                    <a:lnTo>
                      <a:pt x="12700" y="12700"/>
                    </a:lnTo>
                    <a:lnTo>
                      <a:pt x="12700" y="187967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</p:sp>
          <p:sp>
            <p:nvSpPr>
              <p:cNvPr id="267" name="Google Shape;267;p1"/>
              <p:cNvSpPr/>
              <p:nvPr/>
            </p:nvSpPr>
            <p:spPr>
              <a:xfrm>
                <a:off x="0" y="0"/>
                <a:ext cx="1084278" cy="1879678"/>
              </a:xfrm>
              <a:custGeom>
                <a:rect b="b" l="l" r="r" t="t"/>
                <a:pathLst>
                  <a:path extrusionOk="0" h="1879678" w="1084278">
                    <a:moveTo>
                      <a:pt x="0" y="0"/>
                    </a:moveTo>
                    <a:lnTo>
                      <a:pt x="1084278" y="0"/>
                    </a:lnTo>
                    <a:lnTo>
                      <a:pt x="1084278" y="1879678"/>
                    </a:lnTo>
                    <a:lnTo>
                      <a:pt x="0" y="187967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</p:sp>
        </p:grpSp>
        <p:sp>
          <p:nvSpPr>
            <p:cNvPr id="268" name="Google Shape;268;p1"/>
            <p:cNvSpPr txBox="1"/>
            <p:nvPr/>
          </p:nvSpPr>
          <p:spPr>
            <a:xfrm>
              <a:off x="165908" y="96854"/>
              <a:ext cx="643654" cy="13430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6000" u="none" cap="none" strike="noStrike">
                  <a:solidFill>
                    <a:srgbClr val="000000"/>
                  </a:solidFill>
                  <a:latin typeface="Antonio Light"/>
                  <a:ea typeface="Antonio Light"/>
                  <a:cs typeface="Antonio Light"/>
                  <a:sym typeface="Antonio Light"/>
                </a:rPr>
                <a:t>G</a:t>
              </a:r>
              <a:endParaRPr/>
            </a:p>
          </p:txBody>
        </p:sp>
      </p:grpSp>
      <p:grpSp>
        <p:nvGrpSpPr>
          <p:cNvPr id="269" name="Google Shape;269;p1"/>
          <p:cNvGrpSpPr/>
          <p:nvPr/>
        </p:nvGrpSpPr>
        <p:grpSpPr>
          <a:xfrm>
            <a:off x="10861830" y="4717243"/>
            <a:ext cx="1273690" cy="990718"/>
            <a:chOff x="0" y="-13481"/>
            <a:chExt cx="1698253" cy="1320957"/>
          </a:xfrm>
        </p:grpSpPr>
        <p:grpSp>
          <p:nvGrpSpPr>
            <p:cNvPr id="270" name="Google Shape;270;p1"/>
            <p:cNvGrpSpPr/>
            <p:nvPr/>
          </p:nvGrpSpPr>
          <p:grpSpPr>
            <a:xfrm>
              <a:off x="0" y="0"/>
              <a:ext cx="1698253" cy="1307476"/>
              <a:chOff x="0" y="0"/>
              <a:chExt cx="2040163" cy="1570710"/>
            </a:xfrm>
          </p:grpSpPr>
          <p:sp>
            <p:nvSpPr>
              <p:cNvPr id="271" name="Google Shape;271;p1"/>
              <p:cNvSpPr/>
              <p:nvPr/>
            </p:nvSpPr>
            <p:spPr>
              <a:xfrm>
                <a:off x="41910" y="43180"/>
                <a:ext cx="1991903" cy="1522450"/>
              </a:xfrm>
              <a:custGeom>
                <a:rect b="b" l="l" r="r" t="t"/>
                <a:pathLst>
                  <a:path extrusionOk="0" h="1522450" w="1991903">
                    <a:moveTo>
                      <a:pt x="0" y="0"/>
                    </a:moveTo>
                    <a:lnTo>
                      <a:pt x="1991903" y="0"/>
                    </a:lnTo>
                    <a:lnTo>
                      <a:pt x="1991903" y="1522450"/>
                    </a:lnTo>
                    <a:lnTo>
                      <a:pt x="0" y="152245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</p:sp>
          <p:sp>
            <p:nvSpPr>
              <p:cNvPr id="272" name="Google Shape;272;p1"/>
              <p:cNvSpPr/>
              <p:nvPr/>
            </p:nvSpPr>
            <p:spPr>
              <a:xfrm>
                <a:off x="35560" y="35560"/>
                <a:ext cx="2004603" cy="1535150"/>
              </a:xfrm>
              <a:custGeom>
                <a:rect b="b" l="l" r="r" t="t"/>
                <a:pathLst>
                  <a:path extrusionOk="0" h="1535150" w="2004603">
                    <a:moveTo>
                      <a:pt x="2004603" y="1535150"/>
                    </a:moveTo>
                    <a:lnTo>
                      <a:pt x="0" y="1535150"/>
                    </a:lnTo>
                    <a:lnTo>
                      <a:pt x="0" y="0"/>
                    </a:lnTo>
                    <a:lnTo>
                      <a:pt x="2004603" y="0"/>
                    </a:lnTo>
                    <a:lnTo>
                      <a:pt x="2004603" y="1535150"/>
                    </a:lnTo>
                    <a:close/>
                    <a:moveTo>
                      <a:pt x="12700" y="1522450"/>
                    </a:moveTo>
                    <a:lnTo>
                      <a:pt x="1991903" y="1522450"/>
                    </a:lnTo>
                    <a:lnTo>
                      <a:pt x="1991903" y="12700"/>
                    </a:lnTo>
                    <a:lnTo>
                      <a:pt x="12700" y="12700"/>
                    </a:lnTo>
                    <a:lnTo>
                      <a:pt x="12700" y="152245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</p:sp>
          <p:sp>
            <p:nvSpPr>
              <p:cNvPr id="273" name="Google Shape;273;p1"/>
              <p:cNvSpPr/>
              <p:nvPr/>
            </p:nvSpPr>
            <p:spPr>
              <a:xfrm>
                <a:off x="0" y="0"/>
                <a:ext cx="1991903" cy="1522450"/>
              </a:xfrm>
              <a:custGeom>
                <a:rect b="b" l="l" r="r" t="t"/>
                <a:pathLst>
                  <a:path extrusionOk="0" h="1522450" w="1991903">
                    <a:moveTo>
                      <a:pt x="0" y="0"/>
                    </a:moveTo>
                    <a:lnTo>
                      <a:pt x="1991903" y="0"/>
                    </a:lnTo>
                    <a:lnTo>
                      <a:pt x="1991903" y="1522450"/>
                    </a:lnTo>
                    <a:lnTo>
                      <a:pt x="0" y="152245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</p:sp>
        </p:grpSp>
        <p:sp>
          <p:nvSpPr>
            <p:cNvPr id="274" name="Google Shape;274;p1"/>
            <p:cNvSpPr txBox="1"/>
            <p:nvPr/>
          </p:nvSpPr>
          <p:spPr>
            <a:xfrm>
              <a:off x="180518" y="-13481"/>
              <a:ext cx="1337217" cy="122013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3998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5442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M</a:t>
              </a:r>
              <a:endParaRPr/>
            </a:p>
          </p:txBody>
        </p:sp>
      </p:grpSp>
      <p:grpSp>
        <p:nvGrpSpPr>
          <p:cNvPr id="275" name="Google Shape;275;p1"/>
          <p:cNvGrpSpPr/>
          <p:nvPr/>
        </p:nvGrpSpPr>
        <p:grpSpPr>
          <a:xfrm>
            <a:off x="5135389" y="6345585"/>
            <a:ext cx="1273690" cy="990718"/>
            <a:chOff x="0" y="-13481"/>
            <a:chExt cx="1698253" cy="1320957"/>
          </a:xfrm>
        </p:grpSpPr>
        <p:grpSp>
          <p:nvGrpSpPr>
            <p:cNvPr id="276" name="Google Shape;276;p1"/>
            <p:cNvGrpSpPr/>
            <p:nvPr/>
          </p:nvGrpSpPr>
          <p:grpSpPr>
            <a:xfrm>
              <a:off x="0" y="0"/>
              <a:ext cx="1698253" cy="1307476"/>
              <a:chOff x="0" y="0"/>
              <a:chExt cx="2040163" cy="1570710"/>
            </a:xfrm>
          </p:grpSpPr>
          <p:sp>
            <p:nvSpPr>
              <p:cNvPr id="277" name="Google Shape;277;p1"/>
              <p:cNvSpPr/>
              <p:nvPr/>
            </p:nvSpPr>
            <p:spPr>
              <a:xfrm>
                <a:off x="41910" y="43180"/>
                <a:ext cx="1991903" cy="1522450"/>
              </a:xfrm>
              <a:custGeom>
                <a:rect b="b" l="l" r="r" t="t"/>
                <a:pathLst>
                  <a:path extrusionOk="0" h="1522450" w="1991903">
                    <a:moveTo>
                      <a:pt x="0" y="0"/>
                    </a:moveTo>
                    <a:lnTo>
                      <a:pt x="1991903" y="0"/>
                    </a:lnTo>
                    <a:lnTo>
                      <a:pt x="1991903" y="1522450"/>
                    </a:lnTo>
                    <a:lnTo>
                      <a:pt x="0" y="152245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</p:sp>
          <p:sp>
            <p:nvSpPr>
              <p:cNvPr id="278" name="Google Shape;278;p1"/>
              <p:cNvSpPr/>
              <p:nvPr/>
            </p:nvSpPr>
            <p:spPr>
              <a:xfrm>
                <a:off x="35560" y="35560"/>
                <a:ext cx="2004603" cy="1535150"/>
              </a:xfrm>
              <a:custGeom>
                <a:rect b="b" l="l" r="r" t="t"/>
                <a:pathLst>
                  <a:path extrusionOk="0" h="1535150" w="2004603">
                    <a:moveTo>
                      <a:pt x="2004603" y="1535150"/>
                    </a:moveTo>
                    <a:lnTo>
                      <a:pt x="0" y="1535150"/>
                    </a:lnTo>
                    <a:lnTo>
                      <a:pt x="0" y="0"/>
                    </a:lnTo>
                    <a:lnTo>
                      <a:pt x="2004603" y="0"/>
                    </a:lnTo>
                    <a:lnTo>
                      <a:pt x="2004603" y="1535150"/>
                    </a:lnTo>
                    <a:close/>
                    <a:moveTo>
                      <a:pt x="12700" y="1522450"/>
                    </a:moveTo>
                    <a:lnTo>
                      <a:pt x="1991903" y="1522450"/>
                    </a:lnTo>
                    <a:lnTo>
                      <a:pt x="1991903" y="12700"/>
                    </a:lnTo>
                    <a:lnTo>
                      <a:pt x="12700" y="12700"/>
                    </a:lnTo>
                    <a:lnTo>
                      <a:pt x="12700" y="152245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</p:sp>
          <p:sp>
            <p:nvSpPr>
              <p:cNvPr id="279" name="Google Shape;279;p1"/>
              <p:cNvSpPr/>
              <p:nvPr/>
            </p:nvSpPr>
            <p:spPr>
              <a:xfrm>
                <a:off x="0" y="0"/>
                <a:ext cx="1991903" cy="1522450"/>
              </a:xfrm>
              <a:custGeom>
                <a:rect b="b" l="l" r="r" t="t"/>
                <a:pathLst>
                  <a:path extrusionOk="0" h="1522450" w="1991903">
                    <a:moveTo>
                      <a:pt x="0" y="0"/>
                    </a:moveTo>
                    <a:lnTo>
                      <a:pt x="1991903" y="0"/>
                    </a:lnTo>
                    <a:lnTo>
                      <a:pt x="1991903" y="1522450"/>
                    </a:lnTo>
                    <a:lnTo>
                      <a:pt x="0" y="152245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</p:sp>
        </p:grpSp>
        <p:sp>
          <p:nvSpPr>
            <p:cNvPr id="280" name="Google Shape;280;p1"/>
            <p:cNvSpPr txBox="1"/>
            <p:nvPr/>
          </p:nvSpPr>
          <p:spPr>
            <a:xfrm>
              <a:off x="180518" y="-13481"/>
              <a:ext cx="1337217" cy="122013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3998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5442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P</a:t>
              </a:r>
              <a:endParaRPr/>
            </a:p>
          </p:txBody>
        </p:sp>
      </p:grpSp>
      <p:grpSp>
        <p:nvGrpSpPr>
          <p:cNvPr id="281" name="Google Shape;281;p1"/>
          <p:cNvGrpSpPr/>
          <p:nvPr/>
        </p:nvGrpSpPr>
        <p:grpSpPr>
          <a:xfrm>
            <a:off x="12135521" y="4639726"/>
            <a:ext cx="731602" cy="1245419"/>
            <a:chOff x="0" y="0"/>
            <a:chExt cx="975470" cy="1660559"/>
          </a:xfrm>
        </p:grpSpPr>
        <p:grpSp>
          <p:nvGrpSpPr>
            <p:cNvPr id="282" name="Google Shape;282;p1"/>
            <p:cNvGrpSpPr/>
            <p:nvPr/>
          </p:nvGrpSpPr>
          <p:grpSpPr>
            <a:xfrm>
              <a:off x="0" y="0"/>
              <a:ext cx="975470" cy="1660559"/>
              <a:chOff x="0" y="0"/>
              <a:chExt cx="1132538" cy="1927938"/>
            </a:xfrm>
          </p:grpSpPr>
          <p:sp>
            <p:nvSpPr>
              <p:cNvPr id="283" name="Google Shape;283;p1"/>
              <p:cNvSpPr/>
              <p:nvPr/>
            </p:nvSpPr>
            <p:spPr>
              <a:xfrm>
                <a:off x="41910" y="43180"/>
                <a:ext cx="1084278" cy="1879678"/>
              </a:xfrm>
              <a:custGeom>
                <a:rect b="b" l="l" r="r" t="t"/>
                <a:pathLst>
                  <a:path extrusionOk="0" h="1879678" w="1084278">
                    <a:moveTo>
                      <a:pt x="0" y="0"/>
                    </a:moveTo>
                    <a:lnTo>
                      <a:pt x="1084278" y="0"/>
                    </a:lnTo>
                    <a:lnTo>
                      <a:pt x="1084278" y="1879678"/>
                    </a:lnTo>
                    <a:lnTo>
                      <a:pt x="0" y="187967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</p:sp>
          <p:sp>
            <p:nvSpPr>
              <p:cNvPr id="284" name="Google Shape;284;p1"/>
              <p:cNvSpPr/>
              <p:nvPr/>
            </p:nvSpPr>
            <p:spPr>
              <a:xfrm>
                <a:off x="35560" y="35560"/>
                <a:ext cx="1096978" cy="1892378"/>
              </a:xfrm>
              <a:custGeom>
                <a:rect b="b" l="l" r="r" t="t"/>
                <a:pathLst>
                  <a:path extrusionOk="0" h="1892378" w="1096978">
                    <a:moveTo>
                      <a:pt x="1096978" y="1892378"/>
                    </a:moveTo>
                    <a:lnTo>
                      <a:pt x="0" y="1892378"/>
                    </a:lnTo>
                    <a:lnTo>
                      <a:pt x="0" y="0"/>
                    </a:lnTo>
                    <a:lnTo>
                      <a:pt x="1096978" y="0"/>
                    </a:lnTo>
                    <a:lnTo>
                      <a:pt x="1096978" y="1892378"/>
                    </a:lnTo>
                    <a:close/>
                    <a:moveTo>
                      <a:pt x="12700" y="1879678"/>
                    </a:moveTo>
                    <a:lnTo>
                      <a:pt x="1084278" y="1879678"/>
                    </a:lnTo>
                    <a:lnTo>
                      <a:pt x="1084278" y="12700"/>
                    </a:lnTo>
                    <a:lnTo>
                      <a:pt x="12700" y="12700"/>
                    </a:lnTo>
                    <a:lnTo>
                      <a:pt x="12700" y="187967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</p:sp>
          <p:sp>
            <p:nvSpPr>
              <p:cNvPr id="285" name="Google Shape;285;p1"/>
              <p:cNvSpPr/>
              <p:nvPr/>
            </p:nvSpPr>
            <p:spPr>
              <a:xfrm>
                <a:off x="0" y="0"/>
                <a:ext cx="1084278" cy="1879678"/>
              </a:xfrm>
              <a:custGeom>
                <a:rect b="b" l="l" r="r" t="t"/>
                <a:pathLst>
                  <a:path extrusionOk="0" h="1879678" w="1084278">
                    <a:moveTo>
                      <a:pt x="0" y="0"/>
                    </a:moveTo>
                    <a:lnTo>
                      <a:pt x="1084278" y="0"/>
                    </a:lnTo>
                    <a:lnTo>
                      <a:pt x="1084278" y="1879678"/>
                    </a:lnTo>
                    <a:lnTo>
                      <a:pt x="0" y="187967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</p:sp>
        </p:grpSp>
        <p:sp>
          <p:nvSpPr>
            <p:cNvPr id="286" name="Google Shape;286;p1"/>
            <p:cNvSpPr txBox="1"/>
            <p:nvPr/>
          </p:nvSpPr>
          <p:spPr>
            <a:xfrm>
              <a:off x="165908" y="96854"/>
              <a:ext cx="643654" cy="13430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6000" u="none" cap="none" strike="noStrike">
                  <a:solidFill>
                    <a:srgbClr val="000000"/>
                  </a:solidFill>
                  <a:latin typeface="Antonio Light"/>
                  <a:ea typeface="Antonio Light"/>
                  <a:cs typeface="Antonio Light"/>
                  <a:sym typeface="Antonio Light"/>
                </a:rPr>
                <a:t>E</a:t>
              </a:r>
              <a:endParaRPr/>
            </a:p>
          </p:txBody>
        </p:sp>
      </p:grpSp>
      <p:grpSp>
        <p:nvGrpSpPr>
          <p:cNvPr id="287" name="Google Shape;287;p1"/>
          <p:cNvGrpSpPr/>
          <p:nvPr/>
        </p:nvGrpSpPr>
        <p:grpSpPr>
          <a:xfrm>
            <a:off x="9875287" y="6256993"/>
            <a:ext cx="1512645" cy="990718"/>
            <a:chOff x="0" y="-13481"/>
            <a:chExt cx="2016860" cy="1320957"/>
          </a:xfrm>
        </p:grpSpPr>
        <p:grpSp>
          <p:nvGrpSpPr>
            <p:cNvPr id="288" name="Google Shape;288;p1"/>
            <p:cNvGrpSpPr/>
            <p:nvPr/>
          </p:nvGrpSpPr>
          <p:grpSpPr>
            <a:xfrm>
              <a:off x="0" y="0"/>
              <a:ext cx="2016860" cy="1307476"/>
              <a:chOff x="0" y="0"/>
              <a:chExt cx="2422915" cy="1570710"/>
            </a:xfrm>
          </p:grpSpPr>
          <p:sp>
            <p:nvSpPr>
              <p:cNvPr id="289" name="Google Shape;289;p1"/>
              <p:cNvSpPr/>
              <p:nvPr/>
            </p:nvSpPr>
            <p:spPr>
              <a:xfrm>
                <a:off x="41910" y="43180"/>
                <a:ext cx="2374655" cy="1522450"/>
              </a:xfrm>
              <a:custGeom>
                <a:rect b="b" l="l" r="r" t="t"/>
                <a:pathLst>
                  <a:path extrusionOk="0" h="1522450" w="2374655">
                    <a:moveTo>
                      <a:pt x="0" y="0"/>
                    </a:moveTo>
                    <a:lnTo>
                      <a:pt x="2374655" y="0"/>
                    </a:lnTo>
                    <a:lnTo>
                      <a:pt x="2374655" y="1522450"/>
                    </a:lnTo>
                    <a:lnTo>
                      <a:pt x="0" y="152245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</p:sp>
          <p:sp>
            <p:nvSpPr>
              <p:cNvPr id="290" name="Google Shape;290;p1"/>
              <p:cNvSpPr/>
              <p:nvPr/>
            </p:nvSpPr>
            <p:spPr>
              <a:xfrm>
                <a:off x="35560" y="35560"/>
                <a:ext cx="2387355" cy="1535150"/>
              </a:xfrm>
              <a:custGeom>
                <a:rect b="b" l="l" r="r" t="t"/>
                <a:pathLst>
                  <a:path extrusionOk="0" h="1535150" w="2387355">
                    <a:moveTo>
                      <a:pt x="2387355" y="1535150"/>
                    </a:moveTo>
                    <a:lnTo>
                      <a:pt x="0" y="1535150"/>
                    </a:lnTo>
                    <a:lnTo>
                      <a:pt x="0" y="0"/>
                    </a:lnTo>
                    <a:lnTo>
                      <a:pt x="2387355" y="0"/>
                    </a:lnTo>
                    <a:lnTo>
                      <a:pt x="2387355" y="1535150"/>
                    </a:lnTo>
                    <a:close/>
                    <a:moveTo>
                      <a:pt x="12700" y="1522450"/>
                    </a:moveTo>
                    <a:lnTo>
                      <a:pt x="2374655" y="1522450"/>
                    </a:lnTo>
                    <a:lnTo>
                      <a:pt x="2374655" y="12700"/>
                    </a:lnTo>
                    <a:lnTo>
                      <a:pt x="12700" y="12700"/>
                    </a:lnTo>
                    <a:lnTo>
                      <a:pt x="12700" y="152245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</p:sp>
          <p:sp>
            <p:nvSpPr>
              <p:cNvPr id="291" name="Google Shape;291;p1"/>
              <p:cNvSpPr/>
              <p:nvPr/>
            </p:nvSpPr>
            <p:spPr>
              <a:xfrm>
                <a:off x="0" y="0"/>
                <a:ext cx="2374655" cy="1522450"/>
              </a:xfrm>
              <a:custGeom>
                <a:rect b="b" l="l" r="r" t="t"/>
                <a:pathLst>
                  <a:path extrusionOk="0" h="1522450" w="2374655">
                    <a:moveTo>
                      <a:pt x="0" y="0"/>
                    </a:moveTo>
                    <a:lnTo>
                      <a:pt x="2374655" y="0"/>
                    </a:lnTo>
                    <a:lnTo>
                      <a:pt x="2374655" y="1522450"/>
                    </a:lnTo>
                    <a:lnTo>
                      <a:pt x="0" y="152245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</p:sp>
        </p:grpSp>
        <p:sp>
          <p:nvSpPr>
            <p:cNvPr id="292" name="Google Shape;292;p1"/>
            <p:cNvSpPr txBox="1"/>
            <p:nvPr/>
          </p:nvSpPr>
          <p:spPr>
            <a:xfrm>
              <a:off x="214385" y="-13481"/>
              <a:ext cx="1588091" cy="122013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3998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5442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</a:t>
              </a:r>
              <a:endParaRPr/>
            </a:p>
          </p:txBody>
        </p:sp>
      </p:grpSp>
      <p:grpSp>
        <p:nvGrpSpPr>
          <p:cNvPr id="293" name="Google Shape;293;p1"/>
          <p:cNvGrpSpPr/>
          <p:nvPr/>
        </p:nvGrpSpPr>
        <p:grpSpPr>
          <a:xfrm>
            <a:off x="7509257" y="6256993"/>
            <a:ext cx="1273690" cy="990718"/>
            <a:chOff x="0" y="-13481"/>
            <a:chExt cx="1698253" cy="1320957"/>
          </a:xfrm>
        </p:grpSpPr>
        <p:grpSp>
          <p:nvGrpSpPr>
            <p:cNvPr id="294" name="Google Shape;294;p1"/>
            <p:cNvGrpSpPr/>
            <p:nvPr/>
          </p:nvGrpSpPr>
          <p:grpSpPr>
            <a:xfrm>
              <a:off x="0" y="0"/>
              <a:ext cx="1698253" cy="1307476"/>
              <a:chOff x="0" y="0"/>
              <a:chExt cx="2040163" cy="1570710"/>
            </a:xfrm>
          </p:grpSpPr>
          <p:sp>
            <p:nvSpPr>
              <p:cNvPr id="295" name="Google Shape;295;p1"/>
              <p:cNvSpPr/>
              <p:nvPr/>
            </p:nvSpPr>
            <p:spPr>
              <a:xfrm>
                <a:off x="41910" y="43180"/>
                <a:ext cx="1991903" cy="1522450"/>
              </a:xfrm>
              <a:custGeom>
                <a:rect b="b" l="l" r="r" t="t"/>
                <a:pathLst>
                  <a:path extrusionOk="0" h="1522450" w="1991903">
                    <a:moveTo>
                      <a:pt x="0" y="0"/>
                    </a:moveTo>
                    <a:lnTo>
                      <a:pt x="1991903" y="0"/>
                    </a:lnTo>
                    <a:lnTo>
                      <a:pt x="1991903" y="1522450"/>
                    </a:lnTo>
                    <a:lnTo>
                      <a:pt x="0" y="152245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</p:sp>
          <p:sp>
            <p:nvSpPr>
              <p:cNvPr id="296" name="Google Shape;296;p1"/>
              <p:cNvSpPr/>
              <p:nvPr/>
            </p:nvSpPr>
            <p:spPr>
              <a:xfrm>
                <a:off x="35560" y="35560"/>
                <a:ext cx="2004603" cy="1535150"/>
              </a:xfrm>
              <a:custGeom>
                <a:rect b="b" l="l" r="r" t="t"/>
                <a:pathLst>
                  <a:path extrusionOk="0" h="1535150" w="2004603">
                    <a:moveTo>
                      <a:pt x="2004603" y="1535150"/>
                    </a:moveTo>
                    <a:lnTo>
                      <a:pt x="0" y="1535150"/>
                    </a:lnTo>
                    <a:lnTo>
                      <a:pt x="0" y="0"/>
                    </a:lnTo>
                    <a:lnTo>
                      <a:pt x="2004603" y="0"/>
                    </a:lnTo>
                    <a:lnTo>
                      <a:pt x="2004603" y="1535150"/>
                    </a:lnTo>
                    <a:close/>
                    <a:moveTo>
                      <a:pt x="12700" y="1522450"/>
                    </a:moveTo>
                    <a:lnTo>
                      <a:pt x="1991903" y="1522450"/>
                    </a:lnTo>
                    <a:lnTo>
                      <a:pt x="1991903" y="12700"/>
                    </a:lnTo>
                    <a:lnTo>
                      <a:pt x="12700" y="12700"/>
                    </a:lnTo>
                    <a:lnTo>
                      <a:pt x="12700" y="152245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</p:sp>
          <p:sp>
            <p:nvSpPr>
              <p:cNvPr id="297" name="Google Shape;297;p1"/>
              <p:cNvSpPr/>
              <p:nvPr/>
            </p:nvSpPr>
            <p:spPr>
              <a:xfrm>
                <a:off x="0" y="0"/>
                <a:ext cx="1991903" cy="1522450"/>
              </a:xfrm>
              <a:custGeom>
                <a:rect b="b" l="l" r="r" t="t"/>
                <a:pathLst>
                  <a:path extrusionOk="0" h="1522450" w="1991903">
                    <a:moveTo>
                      <a:pt x="0" y="0"/>
                    </a:moveTo>
                    <a:lnTo>
                      <a:pt x="1991903" y="0"/>
                    </a:lnTo>
                    <a:lnTo>
                      <a:pt x="1991903" y="1522450"/>
                    </a:lnTo>
                    <a:lnTo>
                      <a:pt x="0" y="152245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</p:sp>
        </p:grpSp>
        <p:sp>
          <p:nvSpPr>
            <p:cNvPr id="298" name="Google Shape;298;p1"/>
            <p:cNvSpPr txBox="1"/>
            <p:nvPr/>
          </p:nvSpPr>
          <p:spPr>
            <a:xfrm>
              <a:off x="180518" y="-13481"/>
              <a:ext cx="1337217" cy="122013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3998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5442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O</a:t>
              </a:r>
              <a:endParaRPr/>
            </a:p>
          </p:txBody>
        </p:sp>
      </p:grpSp>
      <p:grpSp>
        <p:nvGrpSpPr>
          <p:cNvPr id="299" name="Google Shape;299;p1"/>
          <p:cNvGrpSpPr/>
          <p:nvPr/>
        </p:nvGrpSpPr>
        <p:grpSpPr>
          <a:xfrm>
            <a:off x="9000809" y="6090884"/>
            <a:ext cx="731602" cy="1245419"/>
            <a:chOff x="0" y="0"/>
            <a:chExt cx="975470" cy="1660559"/>
          </a:xfrm>
        </p:grpSpPr>
        <p:grpSp>
          <p:nvGrpSpPr>
            <p:cNvPr id="300" name="Google Shape;300;p1"/>
            <p:cNvGrpSpPr/>
            <p:nvPr/>
          </p:nvGrpSpPr>
          <p:grpSpPr>
            <a:xfrm>
              <a:off x="0" y="0"/>
              <a:ext cx="975470" cy="1660559"/>
              <a:chOff x="0" y="0"/>
              <a:chExt cx="1132538" cy="1927938"/>
            </a:xfrm>
          </p:grpSpPr>
          <p:sp>
            <p:nvSpPr>
              <p:cNvPr id="301" name="Google Shape;301;p1"/>
              <p:cNvSpPr/>
              <p:nvPr/>
            </p:nvSpPr>
            <p:spPr>
              <a:xfrm>
                <a:off x="41910" y="43180"/>
                <a:ext cx="1084278" cy="1879678"/>
              </a:xfrm>
              <a:custGeom>
                <a:rect b="b" l="l" r="r" t="t"/>
                <a:pathLst>
                  <a:path extrusionOk="0" h="1879678" w="1084278">
                    <a:moveTo>
                      <a:pt x="0" y="0"/>
                    </a:moveTo>
                    <a:lnTo>
                      <a:pt x="1084278" y="0"/>
                    </a:lnTo>
                    <a:lnTo>
                      <a:pt x="1084278" y="1879678"/>
                    </a:lnTo>
                    <a:lnTo>
                      <a:pt x="0" y="187967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</p:sp>
          <p:sp>
            <p:nvSpPr>
              <p:cNvPr id="302" name="Google Shape;302;p1"/>
              <p:cNvSpPr/>
              <p:nvPr/>
            </p:nvSpPr>
            <p:spPr>
              <a:xfrm>
                <a:off x="35560" y="35560"/>
                <a:ext cx="1096978" cy="1892378"/>
              </a:xfrm>
              <a:custGeom>
                <a:rect b="b" l="l" r="r" t="t"/>
                <a:pathLst>
                  <a:path extrusionOk="0" h="1892378" w="1096978">
                    <a:moveTo>
                      <a:pt x="1096978" y="1892378"/>
                    </a:moveTo>
                    <a:lnTo>
                      <a:pt x="0" y="1892378"/>
                    </a:lnTo>
                    <a:lnTo>
                      <a:pt x="0" y="0"/>
                    </a:lnTo>
                    <a:lnTo>
                      <a:pt x="1096978" y="0"/>
                    </a:lnTo>
                    <a:lnTo>
                      <a:pt x="1096978" y="1892378"/>
                    </a:lnTo>
                    <a:close/>
                    <a:moveTo>
                      <a:pt x="12700" y="1879678"/>
                    </a:moveTo>
                    <a:lnTo>
                      <a:pt x="1084278" y="1879678"/>
                    </a:lnTo>
                    <a:lnTo>
                      <a:pt x="1084278" y="12700"/>
                    </a:lnTo>
                    <a:lnTo>
                      <a:pt x="12700" y="12700"/>
                    </a:lnTo>
                    <a:lnTo>
                      <a:pt x="12700" y="187967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</p:sp>
          <p:sp>
            <p:nvSpPr>
              <p:cNvPr id="303" name="Google Shape;303;p1"/>
              <p:cNvSpPr/>
              <p:nvPr/>
            </p:nvSpPr>
            <p:spPr>
              <a:xfrm>
                <a:off x="0" y="0"/>
                <a:ext cx="1084278" cy="1879678"/>
              </a:xfrm>
              <a:custGeom>
                <a:rect b="b" l="l" r="r" t="t"/>
                <a:pathLst>
                  <a:path extrusionOk="0" h="1879678" w="1084278">
                    <a:moveTo>
                      <a:pt x="0" y="0"/>
                    </a:moveTo>
                    <a:lnTo>
                      <a:pt x="1084278" y="0"/>
                    </a:lnTo>
                    <a:lnTo>
                      <a:pt x="1084278" y="1879678"/>
                    </a:lnTo>
                    <a:lnTo>
                      <a:pt x="0" y="187967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</p:sp>
        </p:grpSp>
        <p:sp>
          <p:nvSpPr>
            <p:cNvPr id="304" name="Google Shape;304;p1"/>
            <p:cNvSpPr txBox="1"/>
            <p:nvPr/>
          </p:nvSpPr>
          <p:spPr>
            <a:xfrm>
              <a:off x="165908" y="96854"/>
              <a:ext cx="643654" cy="13430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6000" u="none" cap="none" strike="noStrike">
                  <a:solidFill>
                    <a:srgbClr val="000000"/>
                  </a:solidFill>
                  <a:latin typeface="Antonio Light"/>
                  <a:ea typeface="Antonio Light"/>
                  <a:cs typeface="Antonio Light"/>
                  <a:sym typeface="Antonio Light"/>
                </a:rPr>
                <a:t>J</a:t>
              </a:r>
              <a:endParaRPr/>
            </a:p>
          </p:txBody>
        </p:sp>
      </p:grpSp>
      <p:grpSp>
        <p:nvGrpSpPr>
          <p:cNvPr id="305" name="Google Shape;305;p1"/>
          <p:cNvGrpSpPr/>
          <p:nvPr/>
        </p:nvGrpSpPr>
        <p:grpSpPr>
          <a:xfrm>
            <a:off x="9865307" y="3439984"/>
            <a:ext cx="1273690" cy="990718"/>
            <a:chOff x="0" y="-13481"/>
            <a:chExt cx="1698253" cy="1320957"/>
          </a:xfrm>
        </p:grpSpPr>
        <p:grpSp>
          <p:nvGrpSpPr>
            <p:cNvPr id="306" name="Google Shape;306;p1"/>
            <p:cNvGrpSpPr/>
            <p:nvPr/>
          </p:nvGrpSpPr>
          <p:grpSpPr>
            <a:xfrm>
              <a:off x="0" y="0"/>
              <a:ext cx="1698253" cy="1307476"/>
              <a:chOff x="0" y="0"/>
              <a:chExt cx="2040163" cy="1570710"/>
            </a:xfrm>
          </p:grpSpPr>
          <p:sp>
            <p:nvSpPr>
              <p:cNvPr id="307" name="Google Shape;307;p1"/>
              <p:cNvSpPr/>
              <p:nvPr/>
            </p:nvSpPr>
            <p:spPr>
              <a:xfrm>
                <a:off x="41910" y="43180"/>
                <a:ext cx="1991903" cy="1522450"/>
              </a:xfrm>
              <a:custGeom>
                <a:rect b="b" l="l" r="r" t="t"/>
                <a:pathLst>
                  <a:path extrusionOk="0" h="1522450" w="1991903">
                    <a:moveTo>
                      <a:pt x="0" y="0"/>
                    </a:moveTo>
                    <a:lnTo>
                      <a:pt x="1991903" y="0"/>
                    </a:lnTo>
                    <a:lnTo>
                      <a:pt x="1991903" y="1522450"/>
                    </a:lnTo>
                    <a:lnTo>
                      <a:pt x="0" y="152245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</p:sp>
          <p:sp>
            <p:nvSpPr>
              <p:cNvPr id="308" name="Google Shape;308;p1"/>
              <p:cNvSpPr/>
              <p:nvPr/>
            </p:nvSpPr>
            <p:spPr>
              <a:xfrm>
                <a:off x="35560" y="35560"/>
                <a:ext cx="2004603" cy="1535150"/>
              </a:xfrm>
              <a:custGeom>
                <a:rect b="b" l="l" r="r" t="t"/>
                <a:pathLst>
                  <a:path extrusionOk="0" h="1535150" w="2004603">
                    <a:moveTo>
                      <a:pt x="2004603" y="1535150"/>
                    </a:moveTo>
                    <a:lnTo>
                      <a:pt x="0" y="1535150"/>
                    </a:lnTo>
                    <a:lnTo>
                      <a:pt x="0" y="0"/>
                    </a:lnTo>
                    <a:lnTo>
                      <a:pt x="2004603" y="0"/>
                    </a:lnTo>
                    <a:lnTo>
                      <a:pt x="2004603" y="1535150"/>
                    </a:lnTo>
                    <a:close/>
                    <a:moveTo>
                      <a:pt x="12700" y="1522450"/>
                    </a:moveTo>
                    <a:lnTo>
                      <a:pt x="1991903" y="1522450"/>
                    </a:lnTo>
                    <a:lnTo>
                      <a:pt x="1991903" y="12700"/>
                    </a:lnTo>
                    <a:lnTo>
                      <a:pt x="12700" y="12700"/>
                    </a:lnTo>
                    <a:lnTo>
                      <a:pt x="12700" y="152245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</p:sp>
          <p:sp>
            <p:nvSpPr>
              <p:cNvPr id="309" name="Google Shape;309;p1"/>
              <p:cNvSpPr/>
              <p:nvPr/>
            </p:nvSpPr>
            <p:spPr>
              <a:xfrm>
                <a:off x="0" y="0"/>
                <a:ext cx="1991903" cy="1522450"/>
              </a:xfrm>
              <a:custGeom>
                <a:rect b="b" l="l" r="r" t="t"/>
                <a:pathLst>
                  <a:path extrusionOk="0" h="1522450" w="1991903">
                    <a:moveTo>
                      <a:pt x="0" y="0"/>
                    </a:moveTo>
                    <a:lnTo>
                      <a:pt x="1991903" y="0"/>
                    </a:lnTo>
                    <a:lnTo>
                      <a:pt x="1991903" y="1522450"/>
                    </a:lnTo>
                    <a:lnTo>
                      <a:pt x="0" y="152245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</p:sp>
        </p:grpSp>
        <p:sp>
          <p:nvSpPr>
            <p:cNvPr id="310" name="Google Shape;310;p1"/>
            <p:cNvSpPr txBox="1"/>
            <p:nvPr/>
          </p:nvSpPr>
          <p:spPr>
            <a:xfrm>
              <a:off x="180518" y="-13481"/>
              <a:ext cx="1337217" cy="122013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3998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5442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</a:t>
              </a:r>
              <a:endParaRPr/>
            </a:p>
          </p:txBody>
        </p:sp>
      </p:grpSp>
      <p:sp>
        <p:nvSpPr>
          <p:cNvPr id="311" name="Google Shape;311;p1"/>
          <p:cNvSpPr txBox="1"/>
          <p:nvPr/>
        </p:nvSpPr>
        <p:spPr>
          <a:xfrm>
            <a:off x="5292664" y="5416497"/>
            <a:ext cx="23193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300" u="none" cap="none" strike="noStrike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IRONHACK</a:t>
            </a:r>
            <a:endParaRPr/>
          </a:p>
        </p:txBody>
      </p:sp>
      <p:sp>
        <p:nvSpPr>
          <p:cNvPr id="312" name="Google Shape;312;p1"/>
          <p:cNvSpPr txBox="1"/>
          <p:nvPr/>
        </p:nvSpPr>
        <p:spPr>
          <a:xfrm>
            <a:off x="10182900" y="520800"/>
            <a:ext cx="8034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GROUP 5</a:t>
            </a:r>
            <a:endParaRPr b="1" sz="15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4041D"/>
        </a:solidFill>
      </p:bgPr>
    </p:bg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2"/>
          <p:cNvSpPr/>
          <p:nvPr/>
        </p:nvSpPr>
        <p:spPr>
          <a:xfrm>
            <a:off x="10632555" y="3513206"/>
            <a:ext cx="4685096" cy="5246370"/>
          </a:xfrm>
          <a:custGeom>
            <a:rect b="b" l="l" r="r" t="t"/>
            <a:pathLst>
              <a:path extrusionOk="0" h="7110730" w="6350000">
                <a:moveTo>
                  <a:pt x="6350000" y="4700270"/>
                </a:moveTo>
                <a:lnTo>
                  <a:pt x="0" y="7110730"/>
                </a:lnTo>
                <a:lnTo>
                  <a:pt x="0" y="2410460"/>
                </a:lnTo>
                <a:lnTo>
                  <a:pt x="6350000" y="0"/>
                </a:lnTo>
                <a:close/>
              </a:path>
            </a:pathLst>
          </a:custGeom>
          <a:gradFill>
            <a:gsLst>
              <a:gs pos="0">
                <a:srgbClr val="591C53"/>
              </a:gs>
              <a:gs pos="100000">
                <a:srgbClr val="FF1F76"/>
              </a:gs>
            </a:gsLst>
            <a:lin ang="2700000" scaled="0"/>
          </a:gradFill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8" name="Google Shape;318;p2"/>
          <p:cNvSpPr/>
          <p:nvPr/>
        </p:nvSpPr>
        <p:spPr>
          <a:xfrm>
            <a:off x="13144500" y="-3368131"/>
            <a:ext cx="8229600" cy="8229600"/>
          </a:xfrm>
          <a:custGeom>
            <a:rect b="b" l="l" r="r" t="t"/>
            <a:pathLst>
              <a:path extrusionOk="0" h="8229600" w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25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19" name="Google Shape;319;p2"/>
          <p:cNvSpPr/>
          <p:nvPr/>
        </p:nvSpPr>
        <p:spPr>
          <a:xfrm>
            <a:off x="673429" y="486649"/>
            <a:ext cx="274427" cy="260019"/>
          </a:xfrm>
          <a:custGeom>
            <a:rect b="b" l="l" r="r" t="t"/>
            <a:pathLst>
              <a:path extrusionOk="0" h="260019" w="274427">
                <a:moveTo>
                  <a:pt x="0" y="0"/>
                </a:moveTo>
                <a:lnTo>
                  <a:pt x="274427" y="0"/>
                </a:lnTo>
                <a:lnTo>
                  <a:pt x="274427" y="260020"/>
                </a:lnTo>
                <a:lnTo>
                  <a:pt x="0" y="26002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20" name="Google Shape;320;p2"/>
          <p:cNvSpPr/>
          <p:nvPr/>
        </p:nvSpPr>
        <p:spPr>
          <a:xfrm>
            <a:off x="-1262635" y="5274329"/>
            <a:ext cx="8977431" cy="9028888"/>
          </a:xfrm>
          <a:custGeom>
            <a:rect b="b" l="l" r="r" t="t"/>
            <a:pathLst>
              <a:path extrusionOk="0" h="9028888" w="8977431">
                <a:moveTo>
                  <a:pt x="0" y="0"/>
                </a:moveTo>
                <a:lnTo>
                  <a:pt x="8977430" y="0"/>
                </a:lnTo>
                <a:lnTo>
                  <a:pt x="8977430" y="9028887"/>
                </a:lnTo>
                <a:lnTo>
                  <a:pt x="0" y="902888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25000"/>
            </a:blip>
            <a:stretch>
              <a:fillRect b="0" l="0" r="-571" t="0"/>
            </a:stretch>
          </a:blipFill>
          <a:ln>
            <a:noFill/>
          </a:ln>
        </p:spPr>
      </p:sp>
      <p:grpSp>
        <p:nvGrpSpPr>
          <p:cNvPr id="321" name="Google Shape;321;p2"/>
          <p:cNvGrpSpPr/>
          <p:nvPr/>
        </p:nvGrpSpPr>
        <p:grpSpPr>
          <a:xfrm rot="-5400000">
            <a:off x="17608159" y="8578459"/>
            <a:ext cx="997448" cy="362234"/>
            <a:chOff x="0" y="0"/>
            <a:chExt cx="1154854" cy="419398"/>
          </a:xfrm>
        </p:grpSpPr>
        <p:sp>
          <p:nvSpPr>
            <p:cNvPr id="322" name="Google Shape;322;p2"/>
            <p:cNvSpPr/>
            <p:nvPr/>
          </p:nvSpPr>
          <p:spPr>
            <a:xfrm>
              <a:off x="0" y="0"/>
              <a:ext cx="1154854" cy="419398"/>
            </a:xfrm>
            <a:custGeom>
              <a:rect b="b" l="l" r="r" t="t"/>
              <a:pathLst>
                <a:path extrusionOk="0" h="419398" w="1154854">
                  <a:moveTo>
                    <a:pt x="577427" y="0"/>
                  </a:moveTo>
                  <a:lnTo>
                    <a:pt x="1154854" y="419398"/>
                  </a:lnTo>
                  <a:lnTo>
                    <a:pt x="0" y="419398"/>
                  </a:lnTo>
                  <a:lnTo>
                    <a:pt x="577427" y="0"/>
                  </a:lnTo>
                  <a:close/>
                </a:path>
              </a:pathLst>
            </a:custGeom>
            <a:gradFill>
              <a:gsLst>
                <a:gs pos="0">
                  <a:srgbClr val="591C53"/>
                </a:gs>
                <a:gs pos="100000">
                  <a:srgbClr val="FF1F76"/>
                </a:gs>
              </a:gsLst>
              <a:lin ang="0" scaled="0"/>
            </a:gradFill>
            <a:ln>
              <a:noFill/>
            </a:ln>
          </p:spPr>
        </p:sp>
        <p:sp>
          <p:nvSpPr>
            <p:cNvPr id="323" name="Google Shape;323;p2"/>
            <p:cNvSpPr txBox="1"/>
            <p:nvPr/>
          </p:nvSpPr>
          <p:spPr>
            <a:xfrm>
              <a:off x="180446" y="156621"/>
              <a:ext cx="793962" cy="23282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24" name="Google Shape;324;p2"/>
          <p:cNvSpPr/>
          <p:nvPr/>
        </p:nvSpPr>
        <p:spPr>
          <a:xfrm>
            <a:off x="13612429" y="943105"/>
            <a:ext cx="4685096" cy="5246370"/>
          </a:xfrm>
          <a:custGeom>
            <a:rect b="b" l="l" r="r" t="t"/>
            <a:pathLst>
              <a:path extrusionOk="0" h="7110730" w="6350000">
                <a:moveTo>
                  <a:pt x="6350000" y="4700270"/>
                </a:moveTo>
                <a:lnTo>
                  <a:pt x="0" y="7110730"/>
                </a:lnTo>
                <a:lnTo>
                  <a:pt x="0" y="2410460"/>
                </a:lnTo>
                <a:lnTo>
                  <a:pt x="635000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-52867" r="-15199" t="0"/>
            </a:stretch>
          </a:blipFill>
          <a:ln>
            <a:noFill/>
          </a:ln>
        </p:spPr>
      </p:sp>
      <p:sp>
        <p:nvSpPr>
          <p:cNvPr id="325" name="Google Shape;325;p2"/>
          <p:cNvSpPr txBox="1"/>
          <p:nvPr/>
        </p:nvSpPr>
        <p:spPr>
          <a:xfrm>
            <a:off x="1096258" y="498624"/>
            <a:ext cx="980073" cy="2406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ESCAPE GAME</a:t>
            </a:r>
            <a:endParaRPr/>
          </a:p>
        </p:txBody>
      </p:sp>
      <p:sp>
        <p:nvSpPr>
          <p:cNvPr id="326" name="Google Shape;326;p2"/>
          <p:cNvSpPr/>
          <p:nvPr/>
        </p:nvSpPr>
        <p:spPr>
          <a:xfrm>
            <a:off x="8707296" y="2798552"/>
            <a:ext cx="4685096" cy="5246370"/>
          </a:xfrm>
          <a:custGeom>
            <a:rect b="b" l="l" r="r" t="t"/>
            <a:pathLst>
              <a:path extrusionOk="0" h="7110730" w="6350000">
                <a:moveTo>
                  <a:pt x="6350000" y="4700270"/>
                </a:moveTo>
                <a:lnTo>
                  <a:pt x="0" y="7110730"/>
                </a:lnTo>
                <a:lnTo>
                  <a:pt x="0" y="2410460"/>
                </a:lnTo>
                <a:lnTo>
                  <a:pt x="635000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-34034" r="-34035" t="0"/>
            </a:stretch>
          </a:blipFill>
          <a:ln>
            <a:noFill/>
          </a:ln>
        </p:spPr>
      </p:sp>
      <p:sp>
        <p:nvSpPr>
          <p:cNvPr id="327" name="Google Shape;327;p2"/>
          <p:cNvSpPr/>
          <p:nvPr/>
        </p:nvSpPr>
        <p:spPr>
          <a:xfrm>
            <a:off x="11889005" y="5402687"/>
            <a:ext cx="4685096" cy="5246370"/>
          </a:xfrm>
          <a:custGeom>
            <a:rect b="b" l="l" r="r" t="t"/>
            <a:pathLst>
              <a:path extrusionOk="0" h="7110730" w="6350000">
                <a:moveTo>
                  <a:pt x="6350000" y="4700270"/>
                </a:moveTo>
                <a:lnTo>
                  <a:pt x="0" y="7110730"/>
                </a:lnTo>
                <a:lnTo>
                  <a:pt x="0" y="2410460"/>
                </a:lnTo>
                <a:lnTo>
                  <a:pt x="635000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-42370" r="-25699" t="0"/>
            </a:stretch>
          </a:blipFill>
          <a:ln>
            <a:noFill/>
          </a:ln>
        </p:spPr>
      </p:sp>
      <p:sp>
        <p:nvSpPr>
          <p:cNvPr id="328" name="Google Shape;328;p2"/>
          <p:cNvSpPr txBox="1"/>
          <p:nvPr/>
        </p:nvSpPr>
        <p:spPr>
          <a:xfrm>
            <a:off x="1981081" y="2210376"/>
            <a:ext cx="3821298" cy="8159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000" u="none" cap="none" strike="noStrike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THE STRUCTURE</a:t>
            </a:r>
            <a:endParaRPr/>
          </a:p>
        </p:txBody>
      </p:sp>
      <p:grpSp>
        <p:nvGrpSpPr>
          <p:cNvPr id="329" name="Google Shape;329;p2"/>
          <p:cNvGrpSpPr/>
          <p:nvPr/>
        </p:nvGrpSpPr>
        <p:grpSpPr>
          <a:xfrm>
            <a:off x="1981081" y="3731467"/>
            <a:ext cx="807124" cy="844958"/>
            <a:chOff x="0" y="-38100"/>
            <a:chExt cx="812800" cy="850900"/>
          </a:xfrm>
        </p:grpSpPr>
        <p:sp>
          <p:nvSpPr>
            <p:cNvPr id="330" name="Google Shape;330;p2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gradFill>
              <a:gsLst>
                <a:gs pos="0">
                  <a:srgbClr val="591C53"/>
                </a:gs>
                <a:gs pos="100000">
                  <a:srgbClr val="FF1F76"/>
                </a:gs>
              </a:gsLst>
              <a:lin ang="2700000" scaled="0"/>
            </a:gradFill>
            <a:ln>
              <a:noFill/>
            </a:ln>
          </p:spPr>
        </p:sp>
        <p:sp>
          <p:nvSpPr>
            <p:cNvPr id="331" name="Google Shape;331;p2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32" name="Google Shape;332;p2"/>
          <p:cNvSpPr txBox="1"/>
          <p:nvPr/>
        </p:nvSpPr>
        <p:spPr>
          <a:xfrm>
            <a:off x="2108578" y="3968045"/>
            <a:ext cx="552131" cy="3715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6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212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01</a:t>
            </a:r>
            <a:endParaRPr/>
          </a:p>
        </p:txBody>
      </p:sp>
      <p:sp>
        <p:nvSpPr>
          <p:cNvPr id="333" name="Google Shape;333;p2"/>
          <p:cNvSpPr txBox="1"/>
          <p:nvPr/>
        </p:nvSpPr>
        <p:spPr>
          <a:xfrm>
            <a:off x="3191925" y="3721675"/>
            <a:ext cx="7058100" cy="8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299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40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99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defined as dictionaries and lists</a:t>
            </a:r>
            <a:endParaRPr/>
          </a:p>
        </p:txBody>
      </p:sp>
      <p:grpSp>
        <p:nvGrpSpPr>
          <p:cNvPr id="334" name="Google Shape;334;p2"/>
          <p:cNvGrpSpPr/>
          <p:nvPr/>
        </p:nvGrpSpPr>
        <p:grpSpPr>
          <a:xfrm>
            <a:off x="1981081" y="5452991"/>
            <a:ext cx="807124" cy="844958"/>
            <a:chOff x="0" y="-38100"/>
            <a:chExt cx="812800" cy="850900"/>
          </a:xfrm>
        </p:grpSpPr>
        <p:sp>
          <p:nvSpPr>
            <p:cNvPr id="335" name="Google Shape;335;p2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gradFill>
              <a:gsLst>
                <a:gs pos="0">
                  <a:srgbClr val="591C53"/>
                </a:gs>
                <a:gs pos="100000">
                  <a:srgbClr val="FF1F76"/>
                </a:gs>
              </a:gsLst>
              <a:lin ang="2700000" scaled="0"/>
            </a:gradFill>
            <a:ln>
              <a:noFill/>
            </a:ln>
          </p:spPr>
        </p:sp>
        <p:sp>
          <p:nvSpPr>
            <p:cNvPr id="336" name="Google Shape;336;p2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37" name="Google Shape;337;p2"/>
          <p:cNvSpPr txBox="1"/>
          <p:nvPr/>
        </p:nvSpPr>
        <p:spPr>
          <a:xfrm>
            <a:off x="2108578" y="5689569"/>
            <a:ext cx="552131" cy="3715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6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212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02</a:t>
            </a:r>
            <a:endParaRPr/>
          </a:p>
        </p:txBody>
      </p:sp>
      <p:sp>
        <p:nvSpPr>
          <p:cNvPr id="338" name="Google Shape;338;p2"/>
          <p:cNvSpPr txBox="1"/>
          <p:nvPr/>
        </p:nvSpPr>
        <p:spPr>
          <a:xfrm>
            <a:off x="3191929" y="5443200"/>
            <a:ext cx="6310758" cy="78930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99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GAME STA </a:t>
            </a:r>
            <a:r>
              <a:rPr b="0" i="0" lang="en-US" sz="2299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managed by a dictionary that tracks current rooms, key collected and status</a:t>
            </a:r>
            <a:endParaRPr/>
          </a:p>
        </p:txBody>
      </p:sp>
      <p:grpSp>
        <p:nvGrpSpPr>
          <p:cNvPr id="339" name="Google Shape;339;p2"/>
          <p:cNvGrpSpPr/>
          <p:nvPr/>
        </p:nvGrpSpPr>
        <p:grpSpPr>
          <a:xfrm>
            <a:off x="1981081" y="7174516"/>
            <a:ext cx="807124" cy="844958"/>
            <a:chOff x="0" y="-38100"/>
            <a:chExt cx="812800" cy="850900"/>
          </a:xfrm>
        </p:grpSpPr>
        <p:sp>
          <p:nvSpPr>
            <p:cNvPr id="340" name="Google Shape;340;p2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gradFill>
              <a:gsLst>
                <a:gs pos="0">
                  <a:srgbClr val="591C53"/>
                </a:gs>
                <a:gs pos="100000">
                  <a:srgbClr val="FF1F76"/>
                </a:gs>
              </a:gsLst>
              <a:lin ang="2700000" scaled="0"/>
            </a:gradFill>
            <a:ln>
              <a:noFill/>
            </a:ln>
          </p:spPr>
        </p:sp>
        <p:sp>
          <p:nvSpPr>
            <p:cNvPr id="341" name="Google Shape;341;p2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2" name="Google Shape;342;p2"/>
          <p:cNvSpPr txBox="1"/>
          <p:nvPr/>
        </p:nvSpPr>
        <p:spPr>
          <a:xfrm>
            <a:off x="2108578" y="7411094"/>
            <a:ext cx="552131" cy="3715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6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212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03</a:t>
            </a:r>
            <a:endParaRPr/>
          </a:p>
        </p:txBody>
      </p:sp>
      <p:sp>
        <p:nvSpPr>
          <p:cNvPr id="343" name="Google Shape;343;p2"/>
          <p:cNvSpPr txBox="1"/>
          <p:nvPr/>
        </p:nvSpPr>
        <p:spPr>
          <a:xfrm>
            <a:off x="3191929" y="3754569"/>
            <a:ext cx="2166840" cy="3855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ROOMS AND ITEMS</a:t>
            </a:r>
            <a:endParaRPr/>
          </a:p>
        </p:txBody>
      </p:sp>
      <p:sp>
        <p:nvSpPr>
          <p:cNvPr id="344" name="Google Shape;344;p2"/>
          <p:cNvSpPr txBox="1"/>
          <p:nvPr/>
        </p:nvSpPr>
        <p:spPr>
          <a:xfrm>
            <a:off x="3191929" y="5462250"/>
            <a:ext cx="1432384" cy="3855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GAME STATE</a:t>
            </a:r>
            <a:endParaRPr/>
          </a:p>
        </p:txBody>
      </p:sp>
      <p:sp>
        <p:nvSpPr>
          <p:cNvPr id="345" name="Google Shape;345;p2"/>
          <p:cNvSpPr txBox="1"/>
          <p:nvPr/>
        </p:nvSpPr>
        <p:spPr>
          <a:xfrm>
            <a:off x="3175538" y="7183775"/>
            <a:ext cx="1432384" cy="3855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FUNCTIONS</a:t>
            </a:r>
            <a:endParaRPr/>
          </a:p>
        </p:txBody>
      </p:sp>
      <p:grpSp>
        <p:nvGrpSpPr>
          <p:cNvPr id="346" name="Google Shape;346;p2"/>
          <p:cNvGrpSpPr/>
          <p:nvPr/>
        </p:nvGrpSpPr>
        <p:grpSpPr>
          <a:xfrm>
            <a:off x="17293116" y="447580"/>
            <a:ext cx="397367" cy="147050"/>
            <a:chOff x="0" y="-38100"/>
            <a:chExt cx="128243" cy="47458"/>
          </a:xfrm>
        </p:grpSpPr>
        <p:sp>
          <p:nvSpPr>
            <p:cNvPr id="347" name="Google Shape;347;p2"/>
            <p:cNvSpPr/>
            <p:nvPr/>
          </p:nvSpPr>
          <p:spPr>
            <a:xfrm>
              <a:off x="0" y="0"/>
              <a:ext cx="128243" cy="9358"/>
            </a:xfrm>
            <a:custGeom>
              <a:rect b="b" l="l" r="r" t="t"/>
              <a:pathLst>
                <a:path extrusionOk="0"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gradFill>
              <a:gsLst>
                <a:gs pos="0">
                  <a:srgbClr val="591C53"/>
                </a:gs>
                <a:gs pos="100000">
                  <a:srgbClr val="FF1F76"/>
                </a:gs>
              </a:gsLst>
              <a:lin ang="0" scaled="0"/>
            </a:gradFill>
            <a:ln>
              <a:noFill/>
            </a:ln>
          </p:spPr>
        </p:sp>
        <p:sp>
          <p:nvSpPr>
            <p:cNvPr id="348" name="Google Shape;348;p2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49" name="Google Shape;349;p2"/>
          <p:cNvGrpSpPr/>
          <p:nvPr/>
        </p:nvGrpSpPr>
        <p:grpSpPr>
          <a:xfrm>
            <a:off x="17293116" y="539683"/>
            <a:ext cx="397367" cy="147050"/>
            <a:chOff x="0" y="-38100"/>
            <a:chExt cx="128243" cy="47458"/>
          </a:xfrm>
        </p:grpSpPr>
        <p:sp>
          <p:nvSpPr>
            <p:cNvPr id="350" name="Google Shape;350;p2"/>
            <p:cNvSpPr/>
            <p:nvPr/>
          </p:nvSpPr>
          <p:spPr>
            <a:xfrm>
              <a:off x="0" y="0"/>
              <a:ext cx="128243" cy="9358"/>
            </a:xfrm>
            <a:custGeom>
              <a:rect b="b" l="l" r="r" t="t"/>
              <a:pathLst>
                <a:path extrusionOk="0"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gradFill>
              <a:gsLst>
                <a:gs pos="0">
                  <a:srgbClr val="591C53"/>
                </a:gs>
                <a:gs pos="100000">
                  <a:srgbClr val="FF1F76"/>
                </a:gs>
              </a:gsLst>
              <a:lin ang="0" scaled="0"/>
            </a:gradFill>
            <a:ln>
              <a:noFill/>
            </a:ln>
          </p:spPr>
        </p:sp>
        <p:sp>
          <p:nvSpPr>
            <p:cNvPr id="351" name="Google Shape;351;p2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52" name="Google Shape;352;p2"/>
          <p:cNvSpPr txBox="1"/>
          <p:nvPr/>
        </p:nvSpPr>
        <p:spPr>
          <a:xfrm>
            <a:off x="15940842" y="517674"/>
            <a:ext cx="931219" cy="198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Jean Philippe</a:t>
            </a:r>
            <a:endParaRPr/>
          </a:p>
        </p:txBody>
      </p:sp>
      <p:sp>
        <p:nvSpPr>
          <p:cNvPr id="353" name="Google Shape;353;p2"/>
          <p:cNvSpPr txBox="1"/>
          <p:nvPr/>
        </p:nvSpPr>
        <p:spPr>
          <a:xfrm>
            <a:off x="14368376" y="517674"/>
            <a:ext cx="717996" cy="198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Loredane</a:t>
            </a:r>
            <a:endParaRPr/>
          </a:p>
        </p:txBody>
      </p:sp>
      <p:sp>
        <p:nvSpPr>
          <p:cNvPr id="354" name="Google Shape;354;p2"/>
          <p:cNvSpPr txBox="1"/>
          <p:nvPr/>
        </p:nvSpPr>
        <p:spPr>
          <a:xfrm>
            <a:off x="13108791" y="517674"/>
            <a:ext cx="402336" cy="198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Tania</a:t>
            </a:r>
            <a:endParaRPr/>
          </a:p>
        </p:txBody>
      </p:sp>
      <p:sp>
        <p:nvSpPr>
          <p:cNvPr id="355" name="Google Shape;355;p2"/>
          <p:cNvSpPr txBox="1"/>
          <p:nvPr/>
        </p:nvSpPr>
        <p:spPr>
          <a:xfrm>
            <a:off x="11843771" y="517674"/>
            <a:ext cx="407770" cy="198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Paola</a:t>
            </a:r>
            <a:endParaRPr/>
          </a:p>
        </p:txBody>
      </p:sp>
      <p:sp>
        <p:nvSpPr>
          <p:cNvPr id="356" name="Google Shape;356;p2"/>
          <p:cNvSpPr txBox="1"/>
          <p:nvPr/>
        </p:nvSpPr>
        <p:spPr>
          <a:xfrm>
            <a:off x="3117575" y="7668125"/>
            <a:ext cx="7058100" cy="8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explore_room, examine_item, get_next_room</a:t>
            </a:r>
            <a:endParaRPr sz="2299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40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get_next_room_of_door</a:t>
            </a:r>
            <a:endParaRPr sz="2299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357" name="Google Shape;357;p2"/>
          <p:cNvGrpSpPr/>
          <p:nvPr/>
        </p:nvGrpSpPr>
        <p:grpSpPr>
          <a:xfrm>
            <a:off x="6202068" y="2119600"/>
            <a:ext cx="2660453" cy="997504"/>
            <a:chOff x="0" y="-38100"/>
            <a:chExt cx="3413463" cy="1176024"/>
          </a:xfrm>
        </p:grpSpPr>
        <p:sp>
          <p:nvSpPr>
            <p:cNvPr id="358" name="Google Shape;358;p2"/>
            <p:cNvSpPr/>
            <p:nvPr/>
          </p:nvSpPr>
          <p:spPr>
            <a:xfrm>
              <a:off x="0" y="0"/>
              <a:ext cx="3413463" cy="1137924"/>
            </a:xfrm>
            <a:custGeom>
              <a:rect b="b" l="l" r="r" t="t"/>
              <a:pathLst>
                <a:path extrusionOk="0" h="1137924" w="3413463">
                  <a:moveTo>
                    <a:pt x="3210263" y="0"/>
                  </a:moveTo>
                  <a:lnTo>
                    <a:pt x="203200" y="0"/>
                  </a:lnTo>
                  <a:lnTo>
                    <a:pt x="0" y="568962"/>
                  </a:lnTo>
                  <a:lnTo>
                    <a:pt x="203200" y="1137924"/>
                  </a:lnTo>
                  <a:lnTo>
                    <a:pt x="3210263" y="1137924"/>
                  </a:lnTo>
                  <a:lnTo>
                    <a:pt x="3413463" y="568962"/>
                  </a:lnTo>
                  <a:lnTo>
                    <a:pt x="3210263" y="0"/>
                  </a:lnTo>
                  <a:close/>
                </a:path>
              </a:pathLst>
            </a:custGeom>
            <a:gradFill>
              <a:gsLst>
                <a:gs pos="0">
                  <a:srgbClr val="591C53"/>
                </a:gs>
                <a:gs pos="100000">
                  <a:srgbClr val="FF1F76"/>
                </a:gs>
              </a:gsLst>
              <a:lin ang="0" scaled="0"/>
            </a:gradFill>
            <a:ln>
              <a:noFill/>
            </a:ln>
          </p:spPr>
        </p:sp>
        <p:sp>
          <p:nvSpPr>
            <p:cNvPr id="359" name="Google Shape;359;p2"/>
            <p:cNvSpPr txBox="1"/>
            <p:nvPr/>
          </p:nvSpPr>
          <p:spPr>
            <a:xfrm>
              <a:off x="152400" y="-38100"/>
              <a:ext cx="3108600" cy="117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60" name="Google Shape;360;p2"/>
          <p:cNvSpPr txBox="1"/>
          <p:nvPr/>
        </p:nvSpPr>
        <p:spPr>
          <a:xfrm>
            <a:off x="5561350" y="2382116"/>
            <a:ext cx="3941400" cy="4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5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70">
                <a:solidFill>
                  <a:schemeClr val="lt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GAME FLOW</a:t>
            </a:r>
            <a:endParaRPr b="1" sz="2800">
              <a:solidFill>
                <a:schemeClr val="lt1"/>
              </a:solidFill>
            </a:endParaRPr>
          </a:p>
        </p:txBody>
      </p:sp>
      <p:sp>
        <p:nvSpPr>
          <p:cNvPr id="361" name="Google Shape;361;p2"/>
          <p:cNvSpPr txBox="1"/>
          <p:nvPr/>
        </p:nvSpPr>
        <p:spPr>
          <a:xfrm>
            <a:off x="4485575" y="7178725"/>
            <a:ext cx="3229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start_game, play_room, </a:t>
            </a:r>
            <a:endParaRPr/>
          </a:p>
        </p:txBody>
      </p:sp>
      <p:sp>
        <p:nvSpPr>
          <p:cNvPr id="362" name="Google Shape;362;p2"/>
          <p:cNvSpPr txBox="1"/>
          <p:nvPr/>
        </p:nvSpPr>
        <p:spPr>
          <a:xfrm>
            <a:off x="10182900" y="520800"/>
            <a:ext cx="8034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GROUP 5</a:t>
            </a:r>
            <a:endParaRPr b="1" sz="15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4041D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4"/>
          <p:cNvSpPr/>
          <p:nvPr/>
        </p:nvSpPr>
        <p:spPr>
          <a:xfrm>
            <a:off x="13144500" y="-3368131"/>
            <a:ext cx="8229600" cy="8229600"/>
          </a:xfrm>
          <a:custGeom>
            <a:rect b="b" l="l" r="r" t="t"/>
            <a:pathLst>
              <a:path extrusionOk="0" h="8229600" w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25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68" name="Google Shape;368;p4"/>
          <p:cNvSpPr/>
          <p:nvPr/>
        </p:nvSpPr>
        <p:spPr>
          <a:xfrm>
            <a:off x="673429" y="486649"/>
            <a:ext cx="274427" cy="260019"/>
          </a:xfrm>
          <a:custGeom>
            <a:rect b="b" l="l" r="r" t="t"/>
            <a:pathLst>
              <a:path extrusionOk="0" h="260019" w="274427">
                <a:moveTo>
                  <a:pt x="0" y="0"/>
                </a:moveTo>
                <a:lnTo>
                  <a:pt x="274427" y="0"/>
                </a:lnTo>
                <a:lnTo>
                  <a:pt x="274427" y="260020"/>
                </a:lnTo>
                <a:lnTo>
                  <a:pt x="0" y="26002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69" name="Google Shape;369;p4"/>
          <p:cNvSpPr/>
          <p:nvPr/>
        </p:nvSpPr>
        <p:spPr>
          <a:xfrm>
            <a:off x="-1262635" y="5274329"/>
            <a:ext cx="8977431" cy="9028888"/>
          </a:xfrm>
          <a:custGeom>
            <a:rect b="b" l="l" r="r" t="t"/>
            <a:pathLst>
              <a:path extrusionOk="0" h="9028888" w="8977431">
                <a:moveTo>
                  <a:pt x="0" y="0"/>
                </a:moveTo>
                <a:lnTo>
                  <a:pt x="8977430" y="0"/>
                </a:lnTo>
                <a:lnTo>
                  <a:pt x="8977430" y="9028887"/>
                </a:lnTo>
                <a:lnTo>
                  <a:pt x="0" y="902888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25000"/>
            </a:blip>
            <a:stretch>
              <a:fillRect b="0" l="0" r="-571" t="0"/>
            </a:stretch>
          </a:blipFill>
          <a:ln>
            <a:noFill/>
          </a:ln>
        </p:spPr>
      </p:sp>
      <p:grpSp>
        <p:nvGrpSpPr>
          <p:cNvPr id="370" name="Google Shape;370;p4"/>
          <p:cNvGrpSpPr/>
          <p:nvPr/>
        </p:nvGrpSpPr>
        <p:grpSpPr>
          <a:xfrm rot="-5400000">
            <a:off x="17608159" y="8578459"/>
            <a:ext cx="997448" cy="362234"/>
            <a:chOff x="0" y="0"/>
            <a:chExt cx="1154854" cy="419398"/>
          </a:xfrm>
        </p:grpSpPr>
        <p:sp>
          <p:nvSpPr>
            <p:cNvPr id="371" name="Google Shape;371;p4"/>
            <p:cNvSpPr/>
            <p:nvPr/>
          </p:nvSpPr>
          <p:spPr>
            <a:xfrm>
              <a:off x="0" y="0"/>
              <a:ext cx="1154854" cy="419398"/>
            </a:xfrm>
            <a:custGeom>
              <a:rect b="b" l="l" r="r" t="t"/>
              <a:pathLst>
                <a:path extrusionOk="0" h="419398" w="1154854">
                  <a:moveTo>
                    <a:pt x="577427" y="0"/>
                  </a:moveTo>
                  <a:lnTo>
                    <a:pt x="1154854" y="419398"/>
                  </a:lnTo>
                  <a:lnTo>
                    <a:pt x="0" y="419398"/>
                  </a:lnTo>
                  <a:lnTo>
                    <a:pt x="577427" y="0"/>
                  </a:lnTo>
                  <a:close/>
                </a:path>
              </a:pathLst>
            </a:custGeom>
            <a:gradFill>
              <a:gsLst>
                <a:gs pos="0">
                  <a:srgbClr val="591C53"/>
                </a:gs>
                <a:gs pos="100000">
                  <a:srgbClr val="FF1F76"/>
                </a:gs>
              </a:gsLst>
              <a:lin ang="0" scaled="0"/>
            </a:gradFill>
            <a:ln>
              <a:noFill/>
            </a:ln>
          </p:spPr>
        </p:sp>
        <p:sp>
          <p:nvSpPr>
            <p:cNvPr id="372" name="Google Shape;372;p4"/>
            <p:cNvSpPr txBox="1"/>
            <p:nvPr/>
          </p:nvSpPr>
          <p:spPr>
            <a:xfrm>
              <a:off x="180446" y="156621"/>
              <a:ext cx="793962" cy="23282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73" name="Google Shape;373;p4"/>
          <p:cNvSpPr/>
          <p:nvPr/>
        </p:nvSpPr>
        <p:spPr>
          <a:xfrm>
            <a:off x="1786364" y="3270433"/>
            <a:ext cx="5189934" cy="5246370"/>
          </a:xfrm>
          <a:custGeom>
            <a:rect b="b" l="l" r="r" t="t"/>
            <a:pathLst>
              <a:path extrusionOk="0" h="6021070" w="5956300">
                <a:moveTo>
                  <a:pt x="692150" y="6021070"/>
                </a:moveTo>
                <a:lnTo>
                  <a:pt x="0" y="0"/>
                </a:lnTo>
                <a:lnTo>
                  <a:pt x="5264150" y="0"/>
                </a:lnTo>
                <a:lnTo>
                  <a:pt x="5956300" y="602107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-25860" r="-25859" t="0"/>
            </a:stretch>
          </a:blipFill>
          <a:ln>
            <a:noFill/>
          </a:ln>
        </p:spPr>
      </p:sp>
      <p:sp>
        <p:nvSpPr>
          <p:cNvPr id="374" name="Google Shape;374;p4"/>
          <p:cNvSpPr/>
          <p:nvPr/>
        </p:nvSpPr>
        <p:spPr>
          <a:xfrm>
            <a:off x="6549033" y="3270433"/>
            <a:ext cx="5189934" cy="5246370"/>
          </a:xfrm>
          <a:custGeom>
            <a:rect b="b" l="l" r="r" t="t"/>
            <a:pathLst>
              <a:path extrusionOk="0" h="6021070" w="5956300">
                <a:moveTo>
                  <a:pt x="692150" y="6021070"/>
                </a:moveTo>
                <a:lnTo>
                  <a:pt x="0" y="0"/>
                </a:lnTo>
                <a:lnTo>
                  <a:pt x="5264150" y="0"/>
                </a:lnTo>
                <a:lnTo>
                  <a:pt x="5956300" y="602107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-39850" r="-39850" t="0"/>
            </a:stretch>
          </a:blipFill>
          <a:ln>
            <a:noFill/>
          </a:ln>
        </p:spPr>
      </p:sp>
      <p:sp>
        <p:nvSpPr>
          <p:cNvPr id="375" name="Google Shape;375;p4"/>
          <p:cNvSpPr/>
          <p:nvPr/>
        </p:nvSpPr>
        <p:spPr>
          <a:xfrm>
            <a:off x="11311702" y="3270433"/>
            <a:ext cx="5189934" cy="5246370"/>
          </a:xfrm>
          <a:custGeom>
            <a:rect b="b" l="l" r="r" t="t"/>
            <a:pathLst>
              <a:path extrusionOk="0" h="6021070" w="5956300">
                <a:moveTo>
                  <a:pt x="692150" y="6021070"/>
                </a:moveTo>
                <a:lnTo>
                  <a:pt x="0" y="0"/>
                </a:lnTo>
                <a:lnTo>
                  <a:pt x="5264150" y="0"/>
                </a:lnTo>
                <a:lnTo>
                  <a:pt x="5956300" y="602107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-32350" r="-32348" t="0"/>
            </a:stretch>
          </a:blipFill>
          <a:ln>
            <a:noFill/>
          </a:ln>
        </p:spPr>
      </p:sp>
      <p:grpSp>
        <p:nvGrpSpPr>
          <p:cNvPr id="376" name="Google Shape;376;p4"/>
          <p:cNvGrpSpPr/>
          <p:nvPr/>
        </p:nvGrpSpPr>
        <p:grpSpPr>
          <a:xfrm>
            <a:off x="-62" y="3270437"/>
            <a:ext cx="18288118" cy="4862667"/>
            <a:chOff x="0" y="-47625"/>
            <a:chExt cx="4816592" cy="1280694"/>
          </a:xfrm>
        </p:grpSpPr>
        <p:sp>
          <p:nvSpPr>
            <p:cNvPr id="377" name="Google Shape;377;p4"/>
            <p:cNvSpPr/>
            <p:nvPr/>
          </p:nvSpPr>
          <p:spPr>
            <a:xfrm>
              <a:off x="0" y="0"/>
              <a:ext cx="4816592" cy="1233069"/>
            </a:xfrm>
            <a:custGeom>
              <a:rect b="b" l="l" r="r" t="t"/>
              <a:pathLst>
                <a:path extrusionOk="0" h="1233069" w="4816592">
                  <a:moveTo>
                    <a:pt x="4613392" y="0"/>
                  </a:moveTo>
                  <a:lnTo>
                    <a:pt x="0" y="0"/>
                  </a:lnTo>
                  <a:lnTo>
                    <a:pt x="203200" y="1233069"/>
                  </a:lnTo>
                  <a:lnTo>
                    <a:pt x="4816592" y="1233069"/>
                  </a:lnTo>
                  <a:lnTo>
                    <a:pt x="4613392" y="0"/>
                  </a:lnTo>
                  <a:close/>
                </a:path>
              </a:pathLst>
            </a:custGeom>
            <a:solidFill>
              <a:srgbClr val="FF1F76">
                <a:alpha val="37254"/>
              </a:srgbClr>
            </a:solidFill>
            <a:ln>
              <a:noFill/>
            </a:ln>
          </p:spPr>
        </p:sp>
        <p:sp>
          <p:nvSpPr>
            <p:cNvPr id="378" name="Google Shape;378;p4"/>
            <p:cNvSpPr txBox="1"/>
            <p:nvPr/>
          </p:nvSpPr>
          <p:spPr>
            <a:xfrm>
              <a:off x="101600" y="-47625"/>
              <a:ext cx="4613393" cy="128069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78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79" name="Google Shape;379;p4"/>
          <p:cNvSpPr txBox="1"/>
          <p:nvPr/>
        </p:nvSpPr>
        <p:spPr>
          <a:xfrm>
            <a:off x="1096258" y="498624"/>
            <a:ext cx="980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ESCAPE ROOM</a:t>
            </a:r>
            <a:endParaRPr/>
          </a:p>
        </p:txBody>
      </p:sp>
      <p:sp>
        <p:nvSpPr>
          <p:cNvPr id="380" name="Google Shape;380;p4"/>
          <p:cNvSpPr txBox="1"/>
          <p:nvPr/>
        </p:nvSpPr>
        <p:spPr>
          <a:xfrm>
            <a:off x="5905007" y="1854223"/>
            <a:ext cx="6477987" cy="8159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000" u="none" cap="none" strike="noStrike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THE TECHNICAL CHALLENGES</a:t>
            </a:r>
            <a:endParaRPr/>
          </a:p>
        </p:txBody>
      </p:sp>
      <p:sp>
        <p:nvSpPr>
          <p:cNvPr id="381" name="Google Shape;381;p4"/>
          <p:cNvSpPr txBox="1"/>
          <p:nvPr/>
        </p:nvSpPr>
        <p:spPr>
          <a:xfrm>
            <a:off x="1975350" y="3514625"/>
            <a:ext cx="44067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3100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899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rPr>
              <a:t>MANAGING GAME STATE AND ENSURING SMOOTH TRANSITIONS BETWEEN ROOMS AND ACTIONS</a:t>
            </a:r>
            <a:endParaRPr sz="100"/>
          </a:p>
        </p:txBody>
      </p:sp>
      <p:sp>
        <p:nvSpPr>
          <p:cNvPr id="382" name="Google Shape;382;p4"/>
          <p:cNvSpPr txBox="1"/>
          <p:nvPr/>
        </p:nvSpPr>
        <p:spPr>
          <a:xfrm>
            <a:off x="6707475" y="3919850"/>
            <a:ext cx="4522500" cy="7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100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05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USED A D</a:t>
            </a:r>
            <a:r>
              <a:rPr lang="en-US" sz="2050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rPr>
              <a:t>ICTIONARY</a:t>
            </a:r>
            <a:r>
              <a:rPr b="0" i="0" lang="en-US" sz="2050" u="none" cap="none" strike="noStrike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 TO TRACK CURRENT GAME STATE</a:t>
            </a:r>
            <a:endParaRPr sz="2050"/>
          </a:p>
        </p:txBody>
      </p:sp>
      <p:sp>
        <p:nvSpPr>
          <p:cNvPr id="383" name="Google Shape;383;p4"/>
          <p:cNvSpPr txBox="1"/>
          <p:nvPr/>
        </p:nvSpPr>
        <p:spPr>
          <a:xfrm>
            <a:off x="11580525" y="4168875"/>
            <a:ext cx="4406700" cy="13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1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500" u="none" cap="none" strike="noStrike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IMPLEMENTED FUNCTIONS TO HANDLE STATE CHANGES AND ROOM TRANSITIONS</a:t>
            </a:r>
            <a:endParaRPr sz="2500"/>
          </a:p>
        </p:txBody>
      </p:sp>
      <p:sp>
        <p:nvSpPr>
          <p:cNvPr id="384" name="Google Shape;384;p4"/>
          <p:cNvSpPr txBox="1"/>
          <p:nvPr/>
        </p:nvSpPr>
        <p:spPr>
          <a:xfrm>
            <a:off x="3480902" y="7681946"/>
            <a:ext cx="1800858" cy="5525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1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399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CHALLENGE</a:t>
            </a:r>
            <a:endParaRPr/>
          </a:p>
        </p:txBody>
      </p:sp>
      <p:sp>
        <p:nvSpPr>
          <p:cNvPr id="385" name="Google Shape;385;p4"/>
          <p:cNvSpPr txBox="1"/>
          <p:nvPr/>
        </p:nvSpPr>
        <p:spPr>
          <a:xfrm>
            <a:off x="13220005" y="7681927"/>
            <a:ext cx="1575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1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399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SOLUTION</a:t>
            </a:r>
            <a:endParaRPr/>
          </a:p>
        </p:txBody>
      </p:sp>
      <p:sp>
        <p:nvSpPr>
          <p:cNvPr id="386" name="Google Shape;386;p4"/>
          <p:cNvSpPr txBox="1"/>
          <p:nvPr/>
        </p:nvSpPr>
        <p:spPr>
          <a:xfrm>
            <a:off x="8755588" y="7696630"/>
            <a:ext cx="1372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1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399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METHOD</a:t>
            </a:r>
            <a:endParaRPr/>
          </a:p>
        </p:txBody>
      </p:sp>
      <p:grpSp>
        <p:nvGrpSpPr>
          <p:cNvPr id="387" name="Google Shape;387;p4"/>
          <p:cNvGrpSpPr/>
          <p:nvPr/>
        </p:nvGrpSpPr>
        <p:grpSpPr>
          <a:xfrm>
            <a:off x="17293116" y="447580"/>
            <a:ext cx="397367" cy="147050"/>
            <a:chOff x="0" y="-38100"/>
            <a:chExt cx="128243" cy="47458"/>
          </a:xfrm>
        </p:grpSpPr>
        <p:sp>
          <p:nvSpPr>
            <p:cNvPr id="388" name="Google Shape;388;p4"/>
            <p:cNvSpPr/>
            <p:nvPr/>
          </p:nvSpPr>
          <p:spPr>
            <a:xfrm>
              <a:off x="0" y="0"/>
              <a:ext cx="128243" cy="9358"/>
            </a:xfrm>
            <a:custGeom>
              <a:rect b="b" l="l" r="r" t="t"/>
              <a:pathLst>
                <a:path extrusionOk="0"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gradFill>
              <a:gsLst>
                <a:gs pos="0">
                  <a:srgbClr val="591C53"/>
                </a:gs>
                <a:gs pos="100000">
                  <a:srgbClr val="FF1F76"/>
                </a:gs>
              </a:gsLst>
              <a:lin ang="0" scaled="0"/>
            </a:gradFill>
            <a:ln>
              <a:noFill/>
            </a:ln>
          </p:spPr>
        </p:sp>
        <p:sp>
          <p:nvSpPr>
            <p:cNvPr id="389" name="Google Shape;389;p4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90" name="Google Shape;390;p4"/>
          <p:cNvGrpSpPr/>
          <p:nvPr/>
        </p:nvGrpSpPr>
        <p:grpSpPr>
          <a:xfrm>
            <a:off x="17293116" y="539683"/>
            <a:ext cx="397367" cy="147050"/>
            <a:chOff x="0" y="-38100"/>
            <a:chExt cx="128243" cy="47458"/>
          </a:xfrm>
        </p:grpSpPr>
        <p:sp>
          <p:nvSpPr>
            <p:cNvPr id="391" name="Google Shape;391;p4"/>
            <p:cNvSpPr/>
            <p:nvPr/>
          </p:nvSpPr>
          <p:spPr>
            <a:xfrm>
              <a:off x="0" y="0"/>
              <a:ext cx="128243" cy="9358"/>
            </a:xfrm>
            <a:custGeom>
              <a:rect b="b" l="l" r="r" t="t"/>
              <a:pathLst>
                <a:path extrusionOk="0"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gradFill>
              <a:gsLst>
                <a:gs pos="0">
                  <a:srgbClr val="591C53"/>
                </a:gs>
                <a:gs pos="100000">
                  <a:srgbClr val="FF1F76"/>
                </a:gs>
              </a:gsLst>
              <a:lin ang="0" scaled="0"/>
            </a:gradFill>
            <a:ln>
              <a:noFill/>
            </a:ln>
          </p:spPr>
        </p:sp>
        <p:sp>
          <p:nvSpPr>
            <p:cNvPr id="392" name="Google Shape;392;p4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93" name="Google Shape;393;p4"/>
          <p:cNvSpPr txBox="1"/>
          <p:nvPr/>
        </p:nvSpPr>
        <p:spPr>
          <a:xfrm>
            <a:off x="15940842" y="517674"/>
            <a:ext cx="931219" cy="198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Jean Philippe</a:t>
            </a:r>
            <a:endParaRPr/>
          </a:p>
        </p:txBody>
      </p:sp>
      <p:sp>
        <p:nvSpPr>
          <p:cNvPr id="394" name="Google Shape;394;p4"/>
          <p:cNvSpPr txBox="1"/>
          <p:nvPr/>
        </p:nvSpPr>
        <p:spPr>
          <a:xfrm>
            <a:off x="14368376" y="517674"/>
            <a:ext cx="717996" cy="198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Loredane</a:t>
            </a:r>
            <a:endParaRPr/>
          </a:p>
        </p:txBody>
      </p:sp>
      <p:sp>
        <p:nvSpPr>
          <p:cNvPr id="395" name="Google Shape;395;p4"/>
          <p:cNvSpPr txBox="1"/>
          <p:nvPr/>
        </p:nvSpPr>
        <p:spPr>
          <a:xfrm>
            <a:off x="13108791" y="517674"/>
            <a:ext cx="402336" cy="198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Tania</a:t>
            </a:r>
            <a:endParaRPr/>
          </a:p>
        </p:txBody>
      </p:sp>
      <p:sp>
        <p:nvSpPr>
          <p:cNvPr id="396" name="Google Shape;396;p4"/>
          <p:cNvSpPr txBox="1"/>
          <p:nvPr/>
        </p:nvSpPr>
        <p:spPr>
          <a:xfrm>
            <a:off x="11843771" y="517674"/>
            <a:ext cx="407770" cy="198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Paola</a:t>
            </a:r>
            <a:endParaRPr/>
          </a:p>
        </p:txBody>
      </p:sp>
      <p:sp>
        <p:nvSpPr>
          <p:cNvPr id="397" name="Google Shape;397;p4"/>
          <p:cNvSpPr txBox="1"/>
          <p:nvPr/>
        </p:nvSpPr>
        <p:spPr>
          <a:xfrm>
            <a:off x="2120087" y="5034350"/>
            <a:ext cx="4522500" cy="10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31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99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rPr>
              <a:t>IDENTIFY THE APPROPRIATE DATA STRUCTURE FOR EACH ELEMENT IN EACH ROOM, INCLUDING CATEGORY:  FURNITURE, DOORS, AND KEYS</a:t>
            </a:r>
            <a:endParaRPr sz="100"/>
          </a:p>
        </p:txBody>
      </p:sp>
      <p:sp>
        <p:nvSpPr>
          <p:cNvPr id="398" name="Google Shape;398;p4"/>
          <p:cNvSpPr txBox="1"/>
          <p:nvPr/>
        </p:nvSpPr>
        <p:spPr>
          <a:xfrm>
            <a:off x="2300775" y="6591425"/>
            <a:ext cx="44067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31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99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rPr>
              <a:t>CREATE AN OBJECT THAT CONTAINS ALL THE RELATIONSHIPS BETWEEN THE ELEMENTS</a:t>
            </a:r>
            <a:endParaRPr sz="100"/>
          </a:p>
        </p:txBody>
      </p:sp>
      <p:sp>
        <p:nvSpPr>
          <p:cNvPr id="399" name="Google Shape;399;p4"/>
          <p:cNvSpPr txBox="1"/>
          <p:nvPr/>
        </p:nvSpPr>
        <p:spPr>
          <a:xfrm>
            <a:off x="6823425" y="5001150"/>
            <a:ext cx="45225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1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5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PSEUDOCODE AND REVERSE </a:t>
            </a:r>
            <a:r>
              <a:rPr lang="en-US" sz="205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ENGINEERING</a:t>
            </a:r>
            <a:endParaRPr sz="2050"/>
          </a:p>
        </p:txBody>
      </p:sp>
      <p:sp>
        <p:nvSpPr>
          <p:cNvPr id="400" name="Google Shape;400;p4"/>
          <p:cNvSpPr txBox="1"/>
          <p:nvPr/>
        </p:nvSpPr>
        <p:spPr>
          <a:xfrm>
            <a:off x="10182900" y="520800"/>
            <a:ext cx="8034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GROUP 5</a:t>
            </a:r>
            <a:endParaRPr b="1" sz="15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4041D"/>
        </a:solidFill>
      </p:bgPr>
    </p:bg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3"/>
          <p:cNvSpPr/>
          <p:nvPr/>
        </p:nvSpPr>
        <p:spPr>
          <a:xfrm>
            <a:off x="-1262635" y="5274329"/>
            <a:ext cx="8977431" cy="9028888"/>
          </a:xfrm>
          <a:custGeom>
            <a:rect b="b" l="l" r="r" t="t"/>
            <a:pathLst>
              <a:path extrusionOk="0" h="9028888" w="8977431">
                <a:moveTo>
                  <a:pt x="0" y="0"/>
                </a:moveTo>
                <a:lnTo>
                  <a:pt x="8977430" y="0"/>
                </a:lnTo>
                <a:lnTo>
                  <a:pt x="8977430" y="9028887"/>
                </a:lnTo>
                <a:lnTo>
                  <a:pt x="0" y="902888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25000"/>
            </a:blip>
            <a:stretch>
              <a:fillRect b="0" l="0" r="-571" t="0"/>
            </a:stretch>
          </a:blipFill>
          <a:ln>
            <a:noFill/>
          </a:ln>
        </p:spPr>
      </p:sp>
      <p:grpSp>
        <p:nvGrpSpPr>
          <p:cNvPr id="406" name="Google Shape;406;p3"/>
          <p:cNvGrpSpPr/>
          <p:nvPr/>
        </p:nvGrpSpPr>
        <p:grpSpPr>
          <a:xfrm>
            <a:off x="0" y="4616180"/>
            <a:ext cx="18288000" cy="1171636"/>
            <a:chOff x="0" y="-38100"/>
            <a:chExt cx="4816593" cy="308579"/>
          </a:xfrm>
        </p:grpSpPr>
        <p:sp>
          <p:nvSpPr>
            <p:cNvPr id="407" name="Google Shape;407;p3"/>
            <p:cNvSpPr/>
            <p:nvPr/>
          </p:nvSpPr>
          <p:spPr>
            <a:xfrm>
              <a:off x="0" y="0"/>
              <a:ext cx="4816592" cy="270479"/>
            </a:xfrm>
            <a:custGeom>
              <a:rect b="b" l="l" r="r" t="t"/>
              <a:pathLst>
                <a:path extrusionOk="0" h="270479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479"/>
                  </a:lnTo>
                  <a:lnTo>
                    <a:pt x="0" y="270479"/>
                  </a:lnTo>
                  <a:close/>
                </a:path>
              </a:pathLst>
            </a:custGeom>
            <a:gradFill>
              <a:gsLst>
                <a:gs pos="0">
                  <a:srgbClr val="591C53"/>
                </a:gs>
                <a:gs pos="100000">
                  <a:srgbClr val="FF1F76"/>
                </a:gs>
              </a:gsLst>
              <a:lin ang="2700000" scaled="0"/>
            </a:gradFill>
            <a:ln>
              <a:noFill/>
            </a:ln>
          </p:spPr>
        </p:sp>
        <p:sp>
          <p:nvSpPr>
            <p:cNvPr id="408" name="Google Shape;408;p3"/>
            <p:cNvSpPr txBox="1"/>
            <p:nvPr/>
          </p:nvSpPr>
          <p:spPr>
            <a:xfrm>
              <a:off x="0" y="-38100"/>
              <a:ext cx="4816593" cy="30857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09" name="Google Shape;409;p3"/>
          <p:cNvSpPr/>
          <p:nvPr/>
        </p:nvSpPr>
        <p:spPr>
          <a:xfrm>
            <a:off x="13144500" y="-3368131"/>
            <a:ext cx="8229600" cy="8229600"/>
          </a:xfrm>
          <a:custGeom>
            <a:rect b="b" l="l" r="r" t="t"/>
            <a:pathLst>
              <a:path extrusionOk="0" h="8229600" w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25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10" name="Google Shape;410;p3"/>
          <p:cNvSpPr/>
          <p:nvPr/>
        </p:nvSpPr>
        <p:spPr>
          <a:xfrm>
            <a:off x="673429" y="486649"/>
            <a:ext cx="274427" cy="260019"/>
          </a:xfrm>
          <a:custGeom>
            <a:rect b="b" l="l" r="r" t="t"/>
            <a:pathLst>
              <a:path extrusionOk="0" h="260019" w="274427">
                <a:moveTo>
                  <a:pt x="0" y="0"/>
                </a:moveTo>
                <a:lnTo>
                  <a:pt x="274427" y="0"/>
                </a:lnTo>
                <a:lnTo>
                  <a:pt x="274427" y="260020"/>
                </a:lnTo>
                <a:lnTo>
                  <a:pt x="0" y="26002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411" name="Google Shape;411;p3"/>
          <p:cNvGrpSpPr/>
          <p:nvPr/>
        </p:nvGrpSpPr>
        <p:grpSpPr>
          <a:xfrm rot="-5400000">
            <a:off x="17608159" y="8578459"/>
            <a:ext cx="997448" cy="362234"/>
            <a:chOff x="0" y="0"/>
            <a:chExt cx="1154854" cy="419398"/>
          </a:xfrm>
        </p:grpSpPr>
        <p:sp>
          <p:nvSpPr>
            <p:cNvPr id="412" name="Google Shape;412;p3"/>
            <p:cNvSpPr/>
            <p:nvPr/>
          </p:nvSpPr>
          <p:spPr>
            <a:xfrm>
              <a:off x="0" y="0"/>
              <a:ext cx="1154854" cy="419398"/>
            </a:xfrm>
            <a:custGeom>
              <a:rect b="b" l="l" r="r" t="t"/>
              <a:pathLst>
                <a:path extrusionOk="0" h="419398" w="1154854">
                  <a:moveTo>
                    <a:pt x="577427" y="0"/>
                  </a:moveTo>
                  <a:lnTo>
                    <a:pt x="1154854" y="419398"/>
                  </a:lnTo>
                  <a:lnTo>
                    <a:pt x="0" y="419398"/>
                  </a:lnTo>
                  <a:lnTo>
                    <a:pt x="577427" y="0"/>
                  </a:lnTo>
                  <a:close/>
                </a:path>
              </a:pathLst>
            </a:custGeom>
            <a:gradFill>
              <a:gsLst>
                <a:gs pos="0">
                  <a:srgbClr val="591C53"/>
                </a:gs>
                <a:gs pos="100000">
                  <a:srgbClr val="FF1F76"/>
                </a:gs>
              </a:gsLst>
              <a:lin ang="0" scaled="0"/>
            </a:gradFill>
            <a:ln>
              <a:noFill/>
            </a:ln>
          </p:spPr>
        </p:sp>
        <p:sp>
          <p:nvSpPr>
            <p:cNvPr id="413" name="Google Shape;413;p3"/>
            <p:cNvSpPr txBox="1"/>
            <p:nvPr/>
          </p:nvSpPr>
          <p:spPr>
            <a:xfrm>
              <a:off x="180446" y="156621"/>
              <a:ext cx="793962" cy="23282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14" name="Google Shape;414;p3"/>
          <p:cNvSpPr/>
          <p:nvPr/>
        </p:nvSpPr>
        <p:spPr>
          <a:xfrm>
            <a:off x="1826660" y="3809533"/>
            <a:ext cx="3185086" cy="2758141"/>
          </a:xfrm>
          <a:custGeom>
            <a:rect b="b" l="l" r="r" t="t"/>
            <a:pathLst>
              <a:path extrusionOk="0" h="3708400" w="4282440">
                <a:moveTo>
                  <a:pt x="3211830" y="0"/>
                </a:moveTo>
                <a:lnTo>
                  <a:pt x="1070610" y="0"/>
                </a:lnTo>
                <a:lnTo>
                  <a:pt x="0" y="1854200"/>
                </a:lnTo>
                <a:lnTo>
                  <a:pt x="1070610" y="3708400"/>
                </a:lnTo>
                <a:lnTo>
                  <a:pt x="3211830" y="3708400"/>
                </a:lnTo>
                <a:lnTo>
                  <a:pt x="4282440" y="185420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-14985" r="-14985" t="0"/>
            </a:stretch>
          </a:blipFill>
          <a:ln>
            <a:noFill/>
          </a:ln>
        </p:spPr>
      </p:sp>
      <p:sp>
        <p:nvSpPr>
          <p:cNvPr id="415" name="Google Shape;415;p3"/>
          <p:cNvSpPr/>
          <p:nvPr/>
        </p:nvSpPr>
        <p:spPr>
          <a:xfrm>
            <a:off x="5643191" y="3809533"/>
            <a:ext cx="3185086" cy="2758141"/>
          </a:xfrm>
          <a:custGeom>
            <a:rect b="b" l="l" r="r" t="t"/>
            <a:pathLst>
              <a:path extrusionOk="0" h="3708400" w="4282440">
                <a:moveTo>
                  <a:pt x="3211830" y="0"/>
                </a:moveTo>
                <a:lnTo>
                  <a:pt x="1070610" y="0"/>
                </a:lnTo>
                <a:lnTo>
                  <a:pt x="0" y="1854200"/>
                </a:lnTo>
                <a:lnTo>
                  <a:pt x="1070610" y="3708400"/>
                </a:lnTo>
                <a:lnTo>
                  <a:pt x="3211830" y="3708400"/>
                </a:lnTo>
                <a:lnTo>
                  <a:pt x="4282440" y="185420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-14985" r="-14985" t="0"/>
            </a:stretch>
          </a:blipFill>
          <a:ln>
            <a:noFill/>
          </a:ln>
        </p:spPr>
      </p:sp>
      <p:sp>
        <p:nvSpPr>
          <p:cNvPr id="416" name="Google Shape;416;p3"/>
          <p:cNvSpPr/>
          <p:nvPr/>
        </p:nvSpPr>
        <p:spPr>
          <a:xfrm>
            <a:off x="9459723" y="3809533"/>
            <a:ext cx="3185086" cy="2758141"/>
          </a:xfrm>
          <a:custGeom>
            <a:rect b="b" l="l" r="r" t="t"/>
            <a:pathLst>
              <a:path extrusionOk="0" h="3708400" w="4282440">
                <a:moveTo>
                  <a:pt x="3211830" y="0"/>
                </a:moveTo>
                <a:lnTo>
                  <a:pt x="1070610" y="0"/>
                </a:lnTo>
                <a:lnTo>
                  <a:pt x="0" y="1854200"/>
                </a:lnTo>
                <a:lnTo>
                  <a:pt x="1070610" y="3708400"/>
                </a:lnTo>
                <a:lnTo>
                  <a:pt x="3211830" y="3708400"/>
                </a:lnTo>
                <a:lnTo>
                  <a:pt x="4282440" y="185420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-14985" r="-14985" t="0"/>
            </a:stretch>
          </a:blipFill>
          <a:ln>
            <a:noFill/>
          </a:ln>
        </p:spPr>
      </p:sp>
      <p:sp>
        <p:nvSpPr>
          <p:cNvPr id="417" name="Google Shape;417;p3"/>
          <p:cNvSpPr/>
          <p:nvPr/>
        </p:nvSpPr>
        <p:spPr>
          <a:xfrm>
            <a:off x="13276254" y="3809533"/>
            <a:ext cx="3185086" cy="2758141"/>
          </a:xfrm>
          <a:custGeom>
            <a:rect b="b" l="l" r="r" t="t"/>
            <a:pathLst>
              <a:path extrusionOk="0" h="3708400" w="4282440">
                <a:moveTo>
                  <a:pt x="3211830" y="0"/>
                </a:moveTo>
                <a:lnTo>
                  <a:pt x="1070610" y="0"/>
                </a:lnTo>
                <a:lnTo>
                  <a:pt x="0" y="1854200"/>
                </a:lnTo>
                <a:lnTo>
                  <a:pt x="1070610" y="3708400"/>
                </a:lnTo>
                <a:lnTo>
                  <a:pt x="3211830" y="3708400"/>
                </a:lnTo>
                <a:lnTo>
                  <a:pt x="4282440" y="185420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-14864" r="-14864" t="0"/>
            </a:stretch>
          </a:blipFill>
          <a:ln>
            <a:noFill/>
          </a:ln>
        </p:spPr>
      </p:sp>
      <p:sp>
        <p:nvSpPr>
          <p:cNvPr id="418" name="Google Shape;418;p3"/>
          <p:cNvSpPr txBox="1"/>
          <p:nvPr/>
        </p:nvSpPr>
        <p:spPr>
          <a:xfrm>
            <a:off x="1096258" y="498624"/>
            <a:ext cx="980073" cy="2406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ESCAPE GAME</a:t>
            </a:r>
            <a:endParaRPr/>
          </a:p>
        </p:txBody>
      </p:sp>
      <p:sp>
        <p:nvSpPr>
          <p:cNvPr id="419" name="Google Shape;419;p3"/>
          <p:cNvSpPr txBox="1"/>
          <p:nvPr/>
        </p:nvSpPr>
        <p:spPr>
          <a:xfrm>
            <a:off x="2051442" y="6908404"/>
            <a:ext cx="2735520" cy="2406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rgbClr val="FF1F76"/>
                </a:solidFill>
                <a:latin typeface="Open Sans"/>
                <a:ea typeface="Open Sans"/>
                <a:cs typeface="Open Sans"/>
                <a:sym typeface="Open Sans"/>
              </a:rPr>
              <a:t>MULTIPLE ROOMS AND ITEMS</a:t>
            </a:r>
            <a:endParaRPr/>
          </a:p>
        </p:txBody>
      </p:sp>
      <p:sp>
        <p:nvSpPr>
          <p:cNvPr id="420" name="Google Shape;420;p3"/>
          <p:cNvSpPr txBox="1"/>
          <p:nvPr/>
        </p:nvSpPr>
        <p:spPr>
          <a:xfrm>
            <a:off x="1894451" y="7387119"/>
            <a:ext cx="3049500" cy="4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Rooms and Content of the rooms have been defined and listed.</a:t>
            </a:r>
            <a:endParaRPr/>
          </a:p>
        </p:txBody>
      </p:sp>
      <p:sp>
        <p:nvSpPr>
          <p:cNvPr id="421" name="Google Shape;421;p3"/>
          <p:cNvSpPr txBox="1"/>
          <p:nvPr/>
        </p:nvSpPr>
        <p:spPr>
          <a:xfrm>
            <a:off x="5867974" y="6908404"/>
            <a:ext cx="2735520" cy="2406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rgbClr val="FF1F76"/>
                </a:solidFill>
                <a:latin typeface="Open Sans"/>
                <a:ea typeface="Open Sans"/>
                <a:cs typeface="Open Sans"/>
                <a:sym typeface="Open Sans"/>
              </a:rPr>
              <a:t>INTERACTIVE EXPLORATION</a:t>
            </a:r>
            <a:endParaRPr/>
          </a:p>
        </p:txBody>
      </p:sp>
      <p:sp>
        <p:nvSpPr>
          <p:cNvPr id="422" name="Google Shape;422;p3"/>
          <p:cNvSpPr txBox="1"/>
          <p:nvPr/>
        </p:nvSpPr>
        <p:spPr>
          <a:xfrm>
            <a:off x="5710983" y="7387119"/>
            <a:ext cx="3049500" cy="4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Users have the choice of EXPLORING or EXAMINING Rooms and Items.</a:t>
            </a:r>
            <a:endParaRPr/>
          </a:p>
        </p:txBody>
      </p:sp>
      <p:sp>
        <p:nvSpPr>
          <p:cNvPr id="423" name="Google Shape;423;p3"/>
          <p:cNvSpPr txBox="1"/>
          <p:nvPr/>
        </p:nvSpPr>
        <p:spPr>
          <a:xfrm>
            <a:off x="9684506" y="6908404"/>
            <a:ext cx="2735520" cy="2406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rgbClr val="FF1F76"/>
                </a:solidFill>
                <a:latin typeface="Open Sans"/>
                <a:ea typeface="Open Sans"/>
                <a:cs typeface="Open Sans"/>
                <a:sym typeface="Open Sans"/>
              </a:rPr>
              <a:t>KEY COLLECTION</a:t>
            </a:r>
            <a:endParaRPr/>
          </a:p>
        </p:txBody>
      </p:sp>
      <p:sp>
        <p:nvSpPr>
          <p:cNvPr id="424" name="Google Shape;424;p3"/>
          <p:cNvSpPr txBox="1"/>
          <p:nvPr/>
        </p:nvSpPr>
        <p:spPr>
          <a:xfrm>
            <a:off x="9527514" y="7387119"/>
            <a:ext cx="3049500" cy="4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Once Key is collected, it can be used to unlock doors.</a:t>
            </a:r>
            <a:endParaRPr/>
          </a:p>
        </p:txBody>
      </p:sp>
      <p:sp>
        <p:nvSpPr>
          <p:cNvPr id="425" name="Google Shape;425;p3"/>
          <p:cNvSpPr txBox="1"/>
          <p:nvPr/>
        </p:nvSpPr>
        <p:spPr>
          <a:xfrm>
            <a:off x="13501037" y="6908404"/>
            <a:ext cx="2735520" cy="2406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rgbClr val="FF1F76"/>
                </a:solidFill>
                <a:latin typeface="Open Sans"/>
                <a:ea typeface="Open Sans"/>
                <a:cs typeface="Open Sans"/>
                <a:sym typeface="Open Sans"/>
              </a:rPr>
              <a:t>GAME STATE MANAGEMENT</a:t>
            </a:r>
            <a:endParaRPr/>
          </a:p>
        </p:txBody>
      </p:sp>
      <p:sp>
        <p:nvSpPr>
          <p:cNvPr id="426" name="Google Shape;426;p3"/>
          <p:cNvSpPr txBox="1"/>
          <p:nvPr/>
        </p:nvSpPr>
        <p:spPr>
          <a:xfrm>
            <a:off x="13344046" y="7387119"/>
            <a:ext cx="3049500" cy="9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Keeps track of where you are in the game:</a:t>
            </a:r>
            <a:endParaRPr sz="12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current_room, collected keys,   target room</a:t>
            </a:r>
            <a:endParaRPr sz="1050">
              <a:solidFill>
                <a:srgbClr val="A31515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. </a:t>
            </a:r>
            <a:endParaRPr/>
          </a:p>
        </p:txBody>
      </p:sp>
      <p:sp>
        <p:nvSpPr>
          <p:cNvPr id="427" name="Google Shape;427;p3"/>
          <p:cNvSpPr txBox="1"/>
          <p:nvPr/>
        </p:nvSpPr>
        <p:spPr>
          <a:xfrm>
            <a:off x="4888854" y="1824841"/>
            <a:ext cx="8510292" cy="117485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1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301" u="none" cap="none" strike="noStrike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THE PROJECT OVERVIEW</a:t>
            </a:r>
            <a:endParaRPr/>
          </a:p>
        </p:txBody>
      </p:sp>
      <p:grpSp>
        <p:nvGrpSpPr>
          <p:cNvPr id="428" name="Google Shape;428;p3"/>
          <p:cNvGrpSpPr/>
          <p:nvPr/>
        </p:nvGrpSpPr>
        <p:grpSpPr>
          <a:xfrm>
            <a:off x="17293116" y="447580"/>
            <a:ext cx="397367" cy="147050"/>
            <a:chOff x="0" y="-38100"/>
            <a:chExt cx="128243" cy="47458"/>
          </a:xfrm>
        </p:grpSpPr>
        <p:sp>
          <p:nvSpPr>
            <p:cNvPr id="429" name="Google Shape;429;p3"/>
            <p:cNvSpPr/>
            <p:nvPr/>
          </p:nvSpPr>
          <p:spPr>
            <a:xfrm>
              <a:off x="0" y="0"/>
              <a:ext cx="128243" cy="9358"/>
            </a:xfrm>
            <a:custGeom>
              <a:rect b="b" l="l" r="r" t="t"/>
              <a:pathLst>
                <a:path extrusionOk="0"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gradFill>
              <a:gsLst>
                <a:gs pos="0">
                  <a:srgbClr val="591C53"/>
                </a:gs>
                <a:gs pos="100000">
                  <a:srgbClr val="FF1F76"/>
                </a:gs>
              </a:gsLst>
              <a:lin ang="0" scaled="0"/>
            </a:gradFill>
            <a:ln>
              <a:noFill/>
            </a:ln>
          </p:spPr>
        </p:sp>
        <p:sp>
          <p:nvSpPr>
            <p:cNvPr id="430" name="Google Shape;430;p3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31" name="Google Shape;431;p3"/>
          <p:cNvGrpSpPr/>
          <p:nvPr/>
        </p:nvGrpSpPr>
        <p:grpSpPr>
          <a:xfrm>
            <a:off x="17293116" y="539683"/>
            <a:ext cx="397367" cy="147050"/>
            <a:chOff x="0" y="-38100"/>
            <a:chExt cx="128243" cy="47458"/>
          </a:xfrm>
        </p:grpSpPr>
        <p:sp>
          <p:nvSpPr>
            <p:cNvPr id="432" name="Google Shape;432;p3"/>
            <p:cNvSpPr/>
            <p:nvPr/>
          </p:nvSpPr>
          <p:spPr>
            <a:xfrm>
              <a:off x="0" y="0"/>
              <a:ext cx="128243" cy="9358"/>
            </a:xfrm>
            <a:custGeom>
              <a:rect b="b" l="l" r="r" t="t"/>
              <a:pathLst>
                <a:path extrusionOk="0"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gradFill>
              <a:gsLst>
                <a:gs pos="0">
                  <a:srgbClr val="591C53"/>
                </a:gs>
                <a:gs pos="100000">
                  <a:srgbClr val="FF1F76"/>
                </a:gs>
              </a:gsLst>
              <a:lin ang="0" scaled="0"/>
            </a:gradFill>
            <a:ln>
              <a:noFill/>
            </a:ln>
          </p:spPr>
        </p:sp>
        <p:sp>
          <p:nvSpPr>
            <p:cNvPr id="433" name="Google Shape;433;p3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34" name="Google Shape;434;p3"/>
          <p:cNvSpPr txBox="1"/>
          <p:nvPr/>
        </p:nvSpPr>
        <p:spPr>
          <a:xfrm>
            <a:off x="15940842" y="517674"/>
            <a:ext cx="931219" cy="198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Jean Philippe</a:t>
            </a:r>
            <a:endParaRPr/>
          </a:p>
        </p:txBody>
      </p:sp>
      <p:sp>
        <p:nvSpPr>
          <p:cNvPr id="435" name="Google Shape;435;p3"/>
          <p:cNvSpPr txBox="1"/>
          <p:nvPr/>
        </p:nvSpPr>
        <p:spPr>
          <a:xfrm>
            <a:off x="14368376" y="517674"/>
            <a:ext cx="717996" cy="198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Loredane</a:t>
            </a:r>
            <a:endParaRPr/>
          </a:p>
        </p:txBody>
      </p:sp>
      <p:sp>
        <p:nvSpPr>
          <p:cNvPr id="436" name="Google Shape;436;p3"/>
          <p:cNvSpPr txBox="1"/>
          <p:nvPr/>
        </p:nvSpPr>
        <p:spPr>
          <a:xfrm>
            <a:off x="13108791" y="517674"/>
            <a:ext cx="402336" cy="198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Tania</a:t>
            </a:r>
            <a:endParaRPr/>
          </a:p>
        </p:txBody>
      </p:sp>
      <p:sp>
        <p:nvSpPr>
          <p:cNvPr id="437" name="Google Shape;437;p3"/>
          <p:cNvSpPr txBox="1"/>
          <p:nvPr/>
        </p:nvSpPr>
        <p:spPr>
          <a:xfrm>
            <a:off x="11843771" y="517674"/>
            <a:ext cx="407770" cy="198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Paola</a:t>
            </a:r>
            <a:endParaRPr/>
          </a:p>
        </p:txBody>
      </p:sp>
      <p:sp>
        <p:nvSpPr>
          <p:cNvPr id="438" name="Google Shape;438;p3"/>
          <p:cNvSpPr txBox="1"/>
          <p:nvPr/>
        </p:nvSpPr>
        <p:spPr>
          <a:xfrm>
            <a:off x="10182900" y="520800"/>
            <a:ext cx="8034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GROUP 5</a:t>
            </a:r>
            <a:endParaRPr b="1" sz="15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4041D"/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5"/>
          <p:cNvSpPr/>
          <p:nvPr/>
        </p:nvSpPr>
        <p:spPr>
          <a:xfrm>
            <a:off x="13144500" y="-3368131"/>
            <a:ext cx="8229600" cy="8229600"/>
          </a:xfrm>
          <a:custGeom>
            <a:rect b="b" l="l" r="r" t="t"/>
            <a:pathLst>
              <a:path extrusionOk="0" h="8229600" w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25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44" name="Google Shape;444;p5"/>
          <p:cNvSpPr/>
          <p:nvPr/>
        </p:nvSpPr>
        <p:spPr>
          <a:xfrm>
            <a:off x="-1262635" y="5274329"/>
            <a:ext cx="8977431" cy="9028888"/>
          </a:xfrm>
          <a:custGeom>
            <a:rect b="b" l="l" r="r" t="t"/>
            <a:pathLst>
              <a:path extrusionOk="0" h="9028888" w="8977431">
                <a:moveTo>
                  <a:pt x="0" y="0"/>
                </a:moveTo>
                <a:lnTo>
                  <a:pt x="8977430" y="0"/>
                </a:lnTo>
                <a:lnTo>
                  <a:pt x="8977430" y="9028887"/>
                </a:lnTo>
                <a:lnTo>
                  <a:pt x="0" y="902888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25000"/>
            </a:blip>
            <a:stretch>
              <a:fillRect b="0" l="0" r="-571" t="0"/>
            </a:stretch>
          </a:blipFill>
          <a:ln>
            <a:noFill/>
          </a:ln>
        </p:spPr>
      </p:sp>
      <p:grpSp>
        <p:nvGrpSpPr>
          <p:cNvPr id="445" name="Google Shape;445;p5"/>
          <p:cNvGrpSpPr/>
          <p:nvPr/>
        </p:nvGrpSpPr>
        <p:grpSpPr>
          <a:xfrm rot="-5400000">
            <a:off x="17608159" y="8578459"/>
            <a:ext cx="997448" cy="362234"/>
            <a:chOff x="0" y="0"/>
            <a:chExt cx="1154854" cy="419398"/>
          </a:xfrm>
        </p:grpSpPr>
        <p:sp>
          <p:nvSpPr>
            <p:cNvPr id="446" name="Google Shape;446;p5"/>
            <p:cNvSpPr/>
            <p:nvPr/>
          </p:nvSpPr>
          <p:spPr>
            <a:xfrm>
              <a:off x="0" y="0"/>
              <a:ext cx="1154854" cy="419398"/>
            </a:xfrm>
            <a:custGeom>
              <a:rect b="b" l="l" r="r" t="t"/>
              <a:pathLst>
                <a:path extrusionOk="0" h="419398" w="1154854">
                  <a:moveTo>
                    <a:pt x="577427" y="0"/>
                  </a:moveTo>
                  <a:lnTo>
                    <a:pt x="1154854" y="419398"/>
                  </a:lnTo>
                  <a:lnTo>
                    <a:pt x="0" y="419398"/>
                  </a:lnTo>
                  <a:lnTo>
                    <a:pt x="577427" y="0"/>
                  </a:lnTo>
                  <a:close/>
                </a:path>
              </a:pathLst>
            </a:custGeom>
            <a:gradFill>
              <a:gsLst>
                <a:gs pos="0">
                  <a:srgbClr val="591C53"/>
                </a:gs>
                <a:gs pos="100000">
                  <a:srgbClr val="FF1F76"/>
                </a:gs>
              </a:gsLst>
              <a:lin ang="0" scaled="0"/>
            </a:gradFill>
            <a:ln>
              <a:noFill/>
            </a:ln>
          </p:spPr>
        </p:sp>
        <p:sp>
          <p:nvSpPr>
            <p:cNvPr id="447" name="Google Shape;447;p5"/>
            <p:cNvSpPr txBox="1"/>
            <p:nvPr/>
          </p:nvSpPr>
          <p:spPr>
            <a:xfrm>
              <a:off x="180446" y="156621"/>
              <a:ext cx="793962" cy="23282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48" name="Google Shape;448;p5"/>
          <p:cNvSpPr/>
          <p:nvPr/>
        </p:nvSpPr>
        <p:spPr>
          <a:xfrm>
            <a:off x="0" y="27959"/>
            <a:ext cx="8498105" cy="8271489"/>
          </a:xfrm>
          <a:custGeom>
            <a:rect b="b" l="l" r="r" t="t"/>
            <a:pathLst>
              <a:path extrusionOk="0" h="4635500" w="4762500">
                <a:moveTo>
                  <a:pt x="0" y="0"/>
                </a:moveTo>
                <a:lnTo>
                  <a:pt x="0" y="4635500"/>
                </a:lnTo>
                <a:lnTo>
                  <a:pt x="4762500" y="3911600"/>
                </a:lnTo>
                <a:lnTo>
                  <a:pt x="476250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32066" r="-14021" t="0"/>
            </a:stretch>
          </a:blipFill>
          <a:ln>
            <a:noFill/>
          </a:ln>
        </p:spPr>
      </p:sp>
      <p:sp>
        <p:nvSpPr>
          <p:cNvPr id="449" name="Google Shape;449;p5"/>
          <p:cNvSpPr txBox="1"/>
          <p:nvPr/>
        </p:nvSpPr>
        <p:spPr>
          <a:xfrm>
            <a:off x="10157182" y="2528660"/>
            <a:ext cx="3821298" cy="8159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000" u="none" cap="none" strike="noStrike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THE MISTAKES</a:t>
            </a:r>
            <a:endParaRPr/>
          </a:p>
        </p:txBody>
      </p:sp>
      <p:grpSp>
        <p:nvGrpSpPr>
          <p:cNvPr id="450" name="Google Shape;450;p5"/>
          <p:cNvGrpSpPr/>
          <p:nvPr/>
        </p:nvGrpSpPr>
        <p:grpSpPr>
          <a:xfrm>
            <a:off x="10157182" y="4049750"/>
            <a:ext cx="807124" cy="844958"/>
            <a:chOff x="0" y="-38100"/>
            <a:chExt cx="812800" cy="850900"/>
          </a:xfrm>
        </p:grpSpPr>
        <p:sp>
          <p:nvSpPr>
            <p:cNvPr id="451" name="Google Shape;451;p5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gradFill>
              <a:gsLst>
                <a:gs pos="0">
                  <a:srgbClr val="591C53"/>
                </a:gs>
                <a:gs pos="100000">
                  <a:srgbClr val="FF1F76"/>
                </a:gs>
              </a:gsLst>
              <a:lin ang="2700000" scaled="0"/>
            </a:gradFill>
            <a:ln>
              <a:noFill/>
            </a:ln>
          </p:spPr>
        </p:sp>
        <p:sp>
          <p:nvSpPr>
            <p:cNvPr id="452" name="Google Shape;452;p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53" name="Google Shape;453;p5"/>
          <p:cNvSpPr txBox="1"/>
          <p:nvPr/>
        </p:nvSpPr>
        <p:spPr>
          <a:xfrm>
            <a:off x="10284678" y="4286328"/>
            <a:ext cx="552131" cy="3715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6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212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01</a:t>
            </a:r>
            <a:endParaRPr/>
          </a:p>
        </p:txBody>
      </p:sp>
      <p:sp>
        <p:nvSpPr>
          <p:cNvPr id="454" name="Google Shape;454;p5"/>
          <p:cNvSpPr txBox="1"/>
          <p:nvPr/>
        </p:nvSpPr>
        <p:spPr>
          <a:xfrm>
            <a:off x="11368030" y="4068534"/>
            <a:ext cx="4935900" cy="81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We did not define Tests to verify the code and it weaknesses.</a:t>
            </a:r>
            <a:endParaRPr sz="2400"/>
          </a:p>
        </p:txBody>
      </p:sp>
      <p:grpSp>
        <p:nvGrpSpPr>
          <p:cNvPr id="455" name="Google Shape;455;p5"/>
          <p:cNvGrpSpPr/>
          <p:nvPr/>
        </p:nvGrpSpPr>
        <p:grpSpPr>
          <a:xfrm>
            <a:off x="10157182" y="5313629"/>
            <a:ext cx="807110" cy="844944"/>
            <a:chOff x="0" y="-38100"/>
            <a:chExt cx="812800" cy="850900"/>
          </a:xfrm>
        </p:grpSpPr>
        <p:sp>
          <p:nvSpPr>
            <p:cNvPr id="456" name="Google Shape;456;p5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gradFill>
              <a:gsLst>
                <a:gs pos="0">
                  <a:srgbClr val="591C53"/>
                </a:gs>
                <a:gs pos="100000">
                  <a:srgbClr val="FF1F76"/>
                </a:gs>
              </a:gsLst>
              <a:lin ang="2700000" scaled="0"/>
            </a:gradFill>
            <a:ln>
              <a:noFill/>
            </a:ln>
          </p:spPr>
        </p:sp>
        <p:sp>
          <p:nvSpPr>
            <p:cNvPr id="457" name="Google Shape;457;p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58" name="Google Shape;458;p5"/>
          <p:cNvSpPr txBox="1"/>
          <p:nvPr/>
        </p:nvSpPr>
        <p:spPr>
          <a:xfrm>
            <a:off x="10284678" y="5550206"/>
            <a:ext cx="552000" cy="3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6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212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02</a:t>
            </a:r>
            <a:endParaRPr/>
          </a:p>
        </p:txBody>
      </p:sp>
      <p:sp>
        <p:nvSpPr>
          <p:cNvPr id="459" name="Google Shape;459;p5"/>
          <p:cNvSpPr txBox="1"/>
          <p:nvPr/>
        </p:nvSpPr>
        <p:spPr>
          <a:xfrm>
            <a:off x="11368025" y="5377875"/>
            <a:ext cx="65577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while coding we misused  the relationships between objects </a:t>
            </a:r>
            <a:r>
              <a:rPr lang="en-US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which</a:t>
            </a:r>
            <a:r>
              <a:rPr lang="en-US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created wrong output to the user.</a:t>
            </a:r>
            <a:endParaRPr sz="2000"/>
          </a:p>
        </p:txBody>
      </p:sp>
      <p:grpSp>
        <p:nvGrpSpPr>
          <p:cNvPr id="460" name="Google Shape;460;p5"/>
          <p:cNvGrpSpPr/>
          <p:nvPr/>
        </p:nvGrpSpPr>
        <p:grpSpPr>
          <a:xfrm>
            <a:off x="17293116" y="447580"/>
            <a:ext cx="397367" cy="147050"/>
            <a:chOff x="0" y="-38100"/>
            <a:chExt cx="128243" cy="47458"/>
          </a:xfrm>
        </p:grpSpPr>
        <p:sp>
          <p:nvSpPr>
            <p:cNvPr id="461" name="Google Shape;461;p5"/>
            <p:cNvSpPr/>
            <p:nvPr/>
          </p:nvSpPr>
          <p:spPr>
            <a:xfrm>
              <a:off x="0" y="0"/>
              <a:ext cx="128243" cy="9358"/>
            </a:xfrm>
            <a:custGeom>
              <a:rect b="b" l="l" r="r" t="t"/>
              <a:pathLst>
                <a:path extrusionOk="0"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gradFill>
              <a:gsLst>
                <a:gs pos="0">
                  <a:srgbClr val="591C53"/>
                </a:gs>
                <a:gs pos="100000">
                  <a:srgbClr val="FF1F76"/>
                </a:gs>
              </a:gsLst>
              <a:lin ang="0" scaled="0"/>
            </a:gradFill>
            <a:ln>
              <a:noFill/>
            </a:ln>
          </p:spPr>
        </p:sp>
        <p:sp>
          <p:nvSpPr>
            <p:cNvPr id="462" name="Google Shape;462;p5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63" name="Google Shape;463;p5"/>
          <p:cNvGrpSpPr/>
          <p:nvPr/>
        </p:nvGrpSpPr>
        <p:grpSpPr>
          <a:xfrm>
            <a:off x="17293116" y="539683"/>
            <a:ext cx="397367" cy="147050"/>
            <a:chOff x="0" y="-38100"/>
            <a:chExt cx="128243" cy="47458"/>
          </a:xfrm>
        </p:grpSpPr>
        <p:sp>
          <p:nvSpPr>
            <p:cNvPr id="464" name="Google Shape;464;p5"/>
            <p:cNvSpPr/>
            <p:nvPr/>
          </p:nvSpPr>
          <p:spPr>
            <a:xfrm>
              <a:off x="0" y="0"/>
              <a:ext cx="128243" cy="9358"/>
            </a:xfrm>
            <a:custGeom>
              <a:rect b="b" l="l" r="r" t="t"/>
              <a:pathLst>
                <a:path extrusionOk="0"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gradFill>
              <a:gsLst>
                <a:gs pos="0">
                  <a:srgbClr val="591C53"/>
                </a:gs>
                <a:gs pos="100000">
                  <a:srgbClr val="FF1F76"/>
                </a:gs>
              </a:gsLst>
              <a:lin ang="0" scaled="0"/>
            </a:gradFill>
            <a:ln>
              <a:noFill/>
            </a:ln>
          </p:spPr>
        </p:sp>
        <p:sp>
          <p:nvSpPr>
            <p:cNvPr id="465" name="Google Shape;465;p5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66" name="Google Shape;466;p5"/>
          <p:cNvSpPr txBox="1"/>
          <p:nvPr/>
        </p:nvSpPr>
        <p:spPr>
          <a:xfrm>
            <a:off x="15940842" y="517674"/>
            <a:ext cx="931219" cy="198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Jean Philippe</a:t>
            </a:r>
            <a:endParaRPr/>
          </a:p>
        </p:txBody>
      </p:sp>
      <p:sp>
        <p:nvSpPr>
          <p:cNvPr id="467" name="Google Shape;467;p5"/>
          <p:cNvSpPr txBox="1"/>
          <p:nvPr/>
        </p:nvSpPr>
        <p:spPr>
          <a:xfrm>
            <a:off x="14368376" y="517674"/>
            <a:ext cx="717996" cy="198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Loredane</a:t>
            </a:r>
            <a:endParaRPr/>
          </a:p>
        </p:txBody>
      </p:sp>
      <p:sp>
        <p:nvSpPr>
          <p:cNvPr id="468" name="Google Shape;468;p5"/>
          <p:cNvSpPr txBox="1"/>
          <p:nvPr/>
        </p:nvSpPr>
        <p:spPr>
          <a:xfrm>
            <a:off x="13108791" y="517674"/>
            <a:ext cx="402336" cy="198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Tania</a:t>
            </a:r>
            <a:endParaRPr/>
          </a:p>
        </p:txBody>
      </p:sp>
      <p:sp>
        <p:nvSpPr>
          <p:cNvPr id="469" name="Google Shape;469;p5"/>
          <p:cNvSpPr txBox="1"/>
          <p:nvPr/>
        </p:nvSpPr>
        <p:spPr>
          <a:xfrm>
            <a:off x="11843771" y="517674"/>
            <a:ext cx="407770" cy="198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Paola</a:t>
            </a:r>
            <a:endParaRPr/>
          </a:p>
        </p:txBody>
      </p:sp>
      <p:grpSp>
        <p:nvGrpSpPr>
          <p:cNvPr id="470" name="Google Shape;470;p5"/>
          <p:cNvGrpSpPr/>
          <p:nvPr/>
        </p:nvGrpSpPr>
        <p:grpSpPr>
          <a:xfrm>
            <a:off x="10157182" y="6577504"/>
            <a:ext cx="807110" cy="844944"/>
            <a:chOff x="0" y="-38100"/>
            <a:chExt cx="812800" cy="850900"/>
          </a:xfrm>
        </p:grpSpPr>
        <p:sp>
          <p:nvSpPr>
            <p:cNvPr id="471" name="Google Shape;471;p5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gradFill>
              <a:gsLst>
                <a:gs pos="0">
                  <a:srgbClr val="591C53"/>
                </a:gs>
                <a:gs pos="100000">
                  <a:srgbClr val="FF1F76"/>
                </a:gs>
              </a:gsLst>
              <a:lin ang="2700006" scaled="0"/>
            </a:gradFill>
            <a:ln>
              <a:noFill/>
            </a:ln>
          </p:spPr>
        </p:sp>
        <p:sp>
          <p:nvSpPr>
            <p:cNvPr id="472" name="Google Shape;472;p5"/>
            <p:cNvSpPr txBox="1"/>
            <p:nvPr/>
          </p:nvSpPr>
          <p:spPr>
            <a:xfrm>
              <a:off x="0" y="-38100"/>
              <a:ext cx="812700" cy="85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73" name="Google Shape;473;p5"/>
          <p:cNvSpPr txBox="1"/>
          <p:nvPr/>
        </p:nvSpPr>
        <p:spPr>
          <a:xfrm>
            <a:off x="10284678" y="6814081"/>
            <a:ext cx="552000" cy="3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6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212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0</a:t>
            </a:r>
            <a:r>
              <a:rPr b="1" lang="en-US" sz="2212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3</a:t>
            </a:r>
            <a:endParaRPr/>
          </a:p>
        </p:txBody>
      </p:sp>
      <p:sp>
        <p:nvSpPr>
          <p:cNvPr id="474" name="Google Shape;474;p5"/>
          <p:cNvSpPr txBox="1"/>
          <p:nvPr/>
        </p:nvSpPr>
        <p:spPr>
          <a:xfrm>
            <a:off x="11368030" y="6596287"/>
            <a:ext cx="4935900" cy="81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Tried to </a:t>
            </a:r>
            <a:r>
              <a:rPr lang="en-US" sz="2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implement</a:t>
            </a:r>
            <a:r>
              <a:rPr lang="en-US" sz="2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a check collected Key and display but failed:</a:t>
            </a:r>
            <a:endParaRPr sz="1300"/>
          </a:p>
        </p:txBody>
      </p:sp>
      <p:pic>
        <p:nvPicPr>
          <p:cNvPr id="475" name="Google Shape;475;p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368025" y="7796577"/>
            <a:ext cx="5925101" cy="2640322"/>
          </a:xfrm>
          <a:prstGeom prst="rect">
            <a:avLst/>
          </a:prstGeom>
          <a:noFill/>
          <a:ln>
            <a:noFill/>
          </a:ln>
        </p:spPr>
      </p:pic>
      <p:sp>
        <p:nvSpPr>
          <p:cNvPr id="476" name="Google Shape;476;p5"/>
          <p:cNvSpPr txBox="1"/>
          <p:nvPr/>
        </p:nvSpPr>
        <p:spPr>
          <a:xfrm>
            <a:off x="10182900" y="520800"/>
            <a:ext cx="8034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GROUP 5</a:t>
            </a:r>
            <a:endParaRPr b="1" sz="15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4041D"/>
        </a:solidFill>
      </p:bgPr>
    </p:bg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6"/>
          <p:cNvSpPr/>
          <p:nvPr/>
        </p:nvSpPr>
        <p:spPr>
          <a:xfrm>
            <a:off x="13041285" y="-3368131"/>
            <a:ext cx="8229600" cy="8229600"/>
          </a:xfrm>
          <a:custGeom>
            <a:rect b="b" l="l" r="r" t="t"/>
            <a:pathLst>
              <a:path extrusionOk="0" h="8229600" w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25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82" name="Google Shape;482;p6"/>
          <p:cNvSpPr/>
          <p:nvPr/>
        </p:nvSpPr>
        <p:spPr>
          <a:xfrm>
            <a:off x="673429" y="486649"/>
            <a:ext cx="274427" cy="260019"/>
          </a:xfrm>
          <a:custGeom>
            <a:rect b="b" l="l" r="r" t="t"/>
            <a:pathLst>
              <a:path extrusionOk="0" h="260019" w="274427">
                <a:moveTo>
                  <a:pt x="0" y="0"/>
                </a:moveTo>
                <a:lnTo>
                  <a:pt x="274427" y="0"/>
                </a:lnTo>
                <a:lnTo>
                  <a:pt x="274427" y="260020"/>
                </a:lnTo>
                <a:lnTo>
                  <a:pt x="0" y="26002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483" name="Google Shape;483;p6"/>
          <p:cNvGrpSpPr/>
          <p:nvPr/>
        </p:nvGrpSpPr>
        <p:grpSpPr>
          <a:xfrm rot="-5400000">
            <a:off x="17608159" y="8578459"/>
            <a:ext cx="997448" cy="362234"/>
            <a:chOff x="0" y="0"/>
            <a:chExt cx="1154854" cy="419398"/>
          </a:xfrm>
        </p:grpSpPr>
        <p:sp>
          <p:nvSpPr>
            <p:cNvPr id="484" name="Google Shape;484;p6"/>
            <p:cNvSpPr/>
            <p:nvPr/>
          </p:nvSpPr>
          <p:spPr>
            <a:xfrm>
              <a:off x="0" y="0"/>
              <a:ext cx="1154854" cy="419398"/>
            </a:xfrm>
            <a:custGeom>
              <a:rect b="b" l="l" r="r" t="t"/>
              <a:pathLst>
                <a:path extrusionOk="0" h="419398" w="1154854">
                  <a:moveTo>
                    <a:pt x="577427" y="0"/>
                  </a:moveTo>
                  <a:lnTo>
                    <a:pt x="1154854" y="419398"/>
                  </a:lnTo>
                  <a:lnTo>
                    <a:pt x="0" y="419398"/>
                  </a:lnTo>
                  <a:lnTo>
                    <a:pt x="577427" y="0"/>
                  </a:lnTo>
                  <a:close/>
                </a:path>
              </a:pathLst>
            </a:custGeom>
            <a:gradFill>
              <a:gsLst>
                <a:gs pos="0">
                  <a:srgbClr val="591C53"/>
                </a:gs>
                <a:gs pos="100000">
                  <a:srgbClr val="FF1F76"/>
                </a:gs>
              </a:gsLst>
              <a:lin ang="0" scaled="0"/>
            </a:gradFill>
            <a:ln>
              <a:noFill/>
            </a:ln>
          </p:spPr>
        </p:sp>
        <p:sp>
          <p:nvSpPr>
            <p:cNvPr id="485" name="Google Shape;485;p6"/>
            <p:cNvSpPr txBox="1"/>
            <p:nvPr/>
          </p:nvSpPr>
          <p:spPr>
            <a:xfrm>
              <a:off x="180446" y="156621"/>
              <a:ext cx="793962" cy="23282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86" name="Google Shape;486;p6"/>
          <p:cNvSpPr/>
          <p:nvPr/>
        </p:nvSpPr>
        <p:spPr>
          <a:xfrm>
            <a:off x="-1262635" y="5274329"/>
            <a:ext cx="8977431" cy="9028888"/>
          </a:xfrm>
          <a:custGeom>
            <a:rect b="b" l="l" r="r" t="t"/>
            <a:pathLst>
              <a:path extrusionOk="0" h="9028888" w="8977431">
                <a:moveTo>
                  <a:pt x="0" y="0"/>
                </a:moveTo>
                <a:lnTo>
                  <a:pt x="8977430" y="0"/>
                </a:lnTo>
                <a:lnTo>
                  <a:pt x="8977430" y="9028887"/>
                </a:lnTo>
                <a:lnTo>
                  <a:pt x="0" y="902888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25000"/>
            </a:blip>
            <a:stretch>
              <a:fillRect b="0" l="0" r="-571" t="0"/>
            </a:stretch>
          </a:blipFill>
          <a:ln>
            <a:noFill/>
          </a:ln>
        </p:spPr>
      </p:sp>
      <p:grpSp>
        <p:nvGrpSpPr>
          <p:cNvPr id="487" name="Google Shape;487;p6"/>
          <p:cNvGrpSpPr/>
          <p:nvPr/>
        </p:nvGrpSpPr>
        <p:grpSpPr>
          <a:xfrm>
            <a:off x="0" y="3586618"/>
            <a:ext cx="5162431" cy="3230761"/>
            <a:chOff x="0" y="-38100"/>
            <a:chExt cx="1359653" cy="850900"/>
          </a:xfrm>
        </p:grpSpPr>
        <p:sp>
          <p:nvSpPr>
            <p:cNvPr id="488" name="Google Shape;488;p6"/>
            <p:cNvSpPr/>
            <p:nvPr/>
          </p:nvSpPr>
          <p:spPr>
            <a:xfrm>
              <a:off x="0" y="0"/>
              <a:ext cx="1359653" cy="812800"/>
            </a:xfrm>
            <a:custGeom>
              <a:rect b="b" l="l" r="r" t="t"/>
              <a:pathLst>
                <a:path extrusionOk="0" h="812800" w="1359653">
                  <a:moveTo>
                    <a:pt x="0" y="0"/>
                  </a:moveTo>
                  <a:lnTo>
                    <a:pt x="1359653" y="0"/>
                  </a:lnTo>
                  <a:lnTo>
                    <a:pt x="1359653" y="812800"/>
                  </a:lnTo>
                  <a:lnTo>
                    <a:pt x="0" y="812800"/>
                  </a:lnTo>
                  <a:close/>
                </a:path>
              </a:pathLst>
            </a:custGeom>
            <a:gradFill>
              <a:gsLst>
                <a:gs pos="0">
                  <a:srgbClr val="591C53"/>
                </a:gs>
                <a:gs pos="100000">
                  <a:srgbClr val="FF1F76"/>
                </a:gs>
              </a:gsLst>
              <a:lin ang="2700000" scaled="0"/>
            </a:gradFill>
            <a:ln>
              <a:noFill/>
            </a:ln>
          </p:spPr>
        </p:sp>
        <p:sp>
          <p:nvSpPr>
            <p:cNvPr id="489" name="Google Shape;489;p6"/>
            <p:cNvSpPr txBox="1"/>
            <p:nvPr/>
          </p:nvSpPr>
          <p:spPr>
            <a:xfrm>
              <a:off x="0" y="-38100"/>
              <a:ext cx="1359653" cy="85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90" name="Google Shape;490;p6"/>
          <p:cNvSpPr/>
          <p:nvPr/>
        </p:nvSpPr>
        <p:spPr>
          <a:xfrm>
            <a:off x="2076331" y="2003137"/>
            <a:ext cx="7252948" cy="6280726"/>
          </a:xfrm>
          <a:custGeom>
            <a:rect b="b" l="l" r="r" t="t"/>
            <a:pathLst>
              <a:path extrusionOk="0" h="3708400" w="4282440">
                <a:moveTo>
                  <a:pt x="3211830" y="0"/>
                </a:moveTo>
                <a:lnTo>
                  <a:pt x="1070610" y="0"/>
                </a:lnTo>
                <a:lnTo>
                  <a:pt x="0" y="1854200"/>
                </a:lnTo>
                <a:lnTo>
                  <a:pt x="1070610" y="3708400"/>
                </a:lnTo>
                <a:lnTo>
                  <a:pt x="3211830" y="3708400"/>
                </a:lnTo>
                <a:lnTo>
                  <a:pt x="4282440" y="185420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-4313" r="-25659" t="0"/>
            </a:stretch>
          </a:blipFill>
          <a:ln>
            <a:noFill/>
          </a:ln>
        </p:spPr>
      </p:sp>
      <p:sp>
        <p:nvSpPr>
          <p:cNvPr id="491" name="Google Shape;491;p6"/>
          <p:cNvSpPr txBox="1"/>
          <p:nvPr/>
        </p:nvSpPr>
        <p:spPr>
          <a:xfrm>
            <a:off x="1096258" y="498624"/>
            <a:ext cx="980073" cy="2406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ESCAPE GAME</a:t>
            </a:r>
            <a:endParaRPr/>
          </a:p>
        </p:txBody>
      </p:sp>
      <p:sp>
        <p:nvSpPr>
          <p:cNvPr id="492" name="Google Shape;492;p6"/>
          <p:cNvSpPr txBox="1"/>
          <p:nvPr/>
        </p:nvSpPr>
        <p:spPr>
          <a:xfrm>
            <a:off x="11224312" y="2467530"/>
            <a:ext cx="4595411" cy="1061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1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499" u="none" cap="none" strike="noStrike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DEMO PROJECT</a:t>
            </a:r>
            <a:endParaRPr/>
          </a:p>
        </p:txBody>
      </p:sp>
      <p:sp>
        <p:nvSpPr>
          <p:cNvPr id="493" name="Google Shape;493;p6"/>
          <p:cNvSpPr txBox="1"/>
          <p:nvPr/>
        </p:nvSpPr>
        <p:spPr>
          <a:xfrm>
            <a:off x="10883667" y="6187358"/>
            <a:ext cx="58131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The Link above will redirect you to a Google Collab workbook displaying our work for the Escape Room Game.</a:t>
            </a:r>
            <a:endParaRPr sz="1800"/>
          </a:p>
        </p:txBody>
      </p:sp>
      <p:grpSp>
        <p:nvGrpSpPr>
          <p:cNvPr id="494" name="Google Shape;494;p6"/>
          <p:cNvGrpSpPr/>
          <p:nvPr/>
        </p:nvGrpSpPr>
        <p:grpSpPr>
          <a:xfrm>
            <a:off x="11051724" y="4094474"/>
            <a:ext cx="4934161" cy="1527655"/>
            <a:chOff x="0" y="-38100"/>
            <a:chExt cx="3413463" cy="1176024"/>
          </a:xfrm>
        </p:grpSpPr>
        <p:sp>
          <p:nvSpPr>
            <p:cNvPr id="495" name="Google Shape;495;p6"/>
            <p:cNvSpPr/>
            <p:nvPr/>
          </p:nvSpPr>
          <p:spPr>
            <a:xfrm>
              <a:off x="0" y="0"/>
              <a:ext cx="3413463" cy="1137924"/>
            </a:xfrm>
            <a:custGeom>
              <a:rect b="b" l="l" r="r" t="t"/>
              <a:pathLst>
                <a:path extrusionOk="0" h="1137924" w="3413463">
                  <a:moveTo>
                    <a:pt x="3210263" y="0"/>
                  </a:moveTo>
                  <a:lnTo>
                    <a:pt x="203200" y="0"/>
                  </a:lnTo>
                  <a:lnTo>
                    <a:pt x="0" y="568962"/>
                  </a:lnTo>
                  <a:lnTo>
                    <a:pt x="203200" y="1137924"/>
                  </a:lnTo>
                  <a:lnTo>
                    <a:pt x="3210263" y="1137924"/>
                  </a:lnTo>
                  <a:lnTo>
                    <a:pt x="3413463" y="568962"/>
                  </a:lnTo>
                  <a:lnTo>
                    <a:pt x="3210263" y="0"/>
                  </a:lnTo>
                  <a:close/>
                </a:path>
              </a:pathLst>
            </a:custGeom>
            <a:gradFill>
              <a:gsLst>
                <a:gs pos="0">
                  <a:srgbClr val="591C53"/>
                </a:gs>
                <a:gs pos="100000">
                  <a:srgbClr val="FF1F76"/>
                </a:gs>
              </a:gsLst>
              <a:lin ang="0" scaled="0"/>
            </a:gradFill>
            <a:ln>
              <a:noFill/>
            </a:ln>
          </p:spPr>
        </p:sp>
        <p:sp>
          <p:nvSpPr>
            <p:cNvPr id="496" name="Google Shape;496;p6"/>
            <p:cNvSpPr txBox="1"/>
            <p:nvPr/>
          </p:nvSpPr>
          <p:spPr>
            <a:xfrm>
              <a:off x="152400" y="-38100"/>
              <a:ext cx="3108663" cy="117602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97" name="Google Shape;497;p6"/>
          <p:cNvSpPr txBox="1"/>
          <p:nvPr/>
        </p:nvSpPr>
        <p:spPr>
          <a:xfrm>
            <a:off x="11282412" y="4491250"/>
            <a:ext cx="4664700" cy="7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5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770" cap="none" strike="noStrike">
                <a:solidFill>
                  <a:schemeClr val="lt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PROJECT LINK</a:t>
            </a:r>
            <a:endParaRPr b="1" sz="4500">
              <a:solidFill>
                <a:schemeClr val="lt1"/>
              </a:solidFill>
            </a:endParaRPr>
          </a:p>
        </p:txBody>
      </p:sp>
      <p:grpSp>
        <p:nvGrpSpPr>
          <p:cNvPr id="498" name="Google Shape;498;p6"/>
          <p:cNvGrpSpPr/>
          <p:nvPr/>
        </p:nvGrpSpPr>
        <p:grpSpPr>
          <a:xfrm>
            <a:off x="17293116" y="447580"/>
            <a:ext cx="397367" cy="147050"/>
            <a:chOff x="0" y="-38100"/>
            <a:chExt cx="128243" cy="47458"/>
          </a:xfrm>
        </p:grpSpPr>
        <p:sp>
          <p:nvSpPr>
            <p:cNvPr id="499" name="Google Shape;499;p6"/>
            <p:cNvSpPr/>
            <p:nvPr/>
          </p:nvSpPr>
          <p:spPr>
            <a:xfrm>
              <a:off x="0" y="0"/>
              <a:ext cx="128243" cy="9358"/>
            </a:xfrm>
            <a:custGeom>
              <a:rect b="b" l="l" r="r" t="t"/>
              <a:pathLst>
                <a:path extrusionOk="0"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gradFill>
              <a:gsLst>
                <a:gs pos="0">
                  <a:srgbClr val="591C53"/>
                </a:gs>
                <a:gs pos="100000">
                  <a:srgbClr val="FF1F76"/>
                </a:gs>
              </a:gsLst>
              <a:lin ang="0" scaled="0"/>
            </a:gradFill>
            <a:ln>
              <a:noFill/>
            </a:ln>
          </p:spPr>
        </p:sp>
        <p:sp>
          <p:nvSpPr>
            <p:cNvPr id="500" name="Google Shape;500;p6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1" name="Google Shape;501;p6"/>
          <p:cNvGrpSpPr/>
          <p:nvPr/>
        </p:nvGrpSpPr>
        <p:grpSpPr>
          <a:xfrm>
            <a:off x="17293116" y="539683"/>
            <a:ext cx="397367" cy="147050"/>
            <a:chOff x="0" y="-38100"/>
            <a:chExt cx="128243" cy="47458"/>
          </a:xfrm>
        </p:grpSpPr>
        <p:sp>
          <p:nvSpPr>
            <p:cNvPr id="502" name="Google Shape;502;p6"/>
            <p:cNvSpPr/>
            <p:nvPr/>
          </p:nvSpPr>
          <p:spPr>
            <a:xfrm>
              <a:off x="0" y="0"/>
              <a:ext cx="128243" cy="9358"/>
            </a:xfrm>
            <a:custGeom>
              <a:rect b="b" l="l" r="r" t="t"/>
              <a:pathLst>
                <a:path extrusionOk="0"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gradFill>
              <a:gsLst>
                <a:gs pos="0">
                  <a:srgbClr val="591C53"/>
                </a:gs>
                <a:gs pos="100000">
                  <a:srgbClr val="FF1F76"/>
                </a:gs>
              </a:gsLst>
              <a:lin ang="0" scaled="0"/>
            </a:gradFill>
            <a:ln>
              <a:noFill/>
            </a:ln>
          </p:spPr>
        </p:sp>
        <p:sp>
          <p:nvSpPr>
            <p:cNvPr id="503" name="Google Shape;503;p6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04" name="Google Shape;504;p6"/>
          <p:cNvSpPr txBox="1"/>
          <p:nvPr/>
        </p:nvSpPr>
        <p:spPr>
          <a:xfrm>
            <a:off x="15940842" y="517674"/>
            <a:ext cx="931219" cy="198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Jean Philippe</a:t>
            </a:r>
            <a:endParaRPr/>
          </a:p>
        </p:txBody>
      </p:sp>
      <p:sp>
        <p:nvSpPr>
          <p:cNvPr id="505" name="Google Shape;505;p6"/>
          <p:cNvSpPr txBox="1"/>
          <p:nvPr/>
        </p:nvSpPr>
        <p:spPr>
          <a:xfrm>
            <a:off x="14368376" y="517674"/>
            <a:ext cx="717996" cy="198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Loredane</a:t>
            </a:r>
            <a:endParaRPr/>
          </a:p>
        </p:txBody>
      </p:sp>
      <p:sp>
        <p:nvSpPr>
          <p:cNvPr id="506" name="Google Shape;506;p6"/>
          <p:cNvSpPr txBox="1"/>
          <p:nvPr/>
        </p:nvSpPr>
        <p:spPr>
          <a:xfrm>
            <a:off x="13108791" y="517674"/>
            <a:ext cx="402336" cy="198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Tania</a:t>
            </a:r>
            <a:endParaRPr/>
          </a:p>
        </p:txBody>
      </p:sp>
      <p:sp>
        <p:nvSpPr>
          <p:cNvPr id="507" name="Google Shape;507;p6"/>
          <p:cNvSpPr txBox="1"/>
          <p:nvPr/>
        </p:nvSpPr>
        <p:spPr>
          <a:xfrm>
            <a:off x="11843771" y="517674"/>
            <a:ext cx="407770" cy="198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Paola</a:t>
            </a:r>
            <a:endParaRPr/>
          </a:p>
        </p:txBody>
      </p:sp>
      <p:grpSp>
        <p:nvGrpSpPr>
          <p:cNvPr id="508" name="Google Shape;508;p6"/>
          <p:cNvGrpSpPr/>
          <p:nvPr/>
        </p:nvGrpSpPr>
        <p:grpSpPr>
          <a:xfrm>
            <a:off x="11747050" y="7343574"/>
            <a:ext cx="3760954" cy="919416"/>
            <a:chOff x="0" y="-38100"/>
            <a:chExt cx="3413463" cy="1176024"/>
          </a:xfrm>
        </p:grpSpPr>
        <p:sp>
          <p:nvSpPr>
            <p:cNvPr id="509" name="Google Shape;509;p6"/>
            <p:cNvSpPr/>
            <p:nvPr/>
          </p:nvSpPr>
          <p:spPr>
            <a:xfrm>
              <a:off x="0" y="0"/>
              <a:ext cx="3413463" cy="1137924"/>
            </a:xfrm>
            <a:custGeom>
              <a:rect b="b" l="l" r="r" t="t"/>
              <a:pathLst>
                <a:path extrusionOk="0" h="1137924" w="3413463">
                  <a:moveTo>
                    <a:pt x="3210263" y="0"/>
                  </a:moveTo>
                  <a:lnTo>
                    <a:pt x="203200" y="0"/>
                  </a:lnTo>
                  <a:lnTo>
                    <a:pt x="0" y="568962"/>
                  </a:lnTo>
                  <a:lnTo>
                    <a:pt x="203200" y="1137924"/>
                  </a:lnTo>
                  <a:lnTo>
                    <a:pt x="3210263" y="1137924"/>
                  </a:lnTo>
                  <a:lnTo>
                    <a:pt x="3413463" y="568962"/>
                  </a:lnTo>
                  <a:lnTo>
                    <a:pt x="3210263" y="0"/>
                  </a:lnTo>
                  <a:close/>
                </a:path>
              </a:pathLst>
            </a:custGeom>
            <a:gradFill>
              <a:gsLst>
                <a:gs pos="0">
                  <a:srgbClr val="591C53"/>
                </a:gs>
                <a:gs pos="100000">
                  <a:srgbClr val="FF1F76"/>
                </a:gs>
              </a:gsLst>
              <a:lin ang="0" scaled="0"/>
            </a:gradFill>
            <a:ln>
              <a:noFill/>
            </a:ln>
          </p:spPr>
        </p:sp>
        <p:sp>
          <p:nvSpPr>
            <p:cNvPr id="510" name="Google Shape;510;p6"/>
            <p:cNvSpPr txBox="1"/>
            <p:nvPr/>
          </p:nvSpPr>
          <p:spPr>
            <a:xfrm>
              <a:off x="152400" y="-38100"/>
              <a:ext cx="3108600" cy="117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11" name="Google Shape;511;p6"/>
          <p:cNvSpPr txBox="1"/>
          <p:nvPr/>
        </p:nvSpPr>
        <p:spPr>
          <a:xfrm>
            <a:off x="11977603" y="7590138"/>
            <a:ext cx="3530400" cy="42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5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770" cap="none" strike="noStrike">
                <a:solidFill>
                  <a:schemeClr val="lt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PROJECT LINK</a:t>
            </a:r>
            <a:endParaRPr b="1" sz="2500">
              <a:solidFill>
                <a:schemeClr val="lt1"/>
              </a:solidFill>
            </a:endParaRPr>
          </a:p>
        </p:txBody>
      </p:sp>
      <p:sp>
        <p:nvSpPr>
          <p:cNvPr id="512" name="Google Shape;512;p6"/>
          <p:cNvSpPr txBox="1"/>
          <p:nvPr/>
        </p:nvSpPr>
        <p:spPr>
          <a:xfrm>
            <a:off x="15599475" y="7507950"/>
            <a:ext cx="2091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99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( WORK IN PROGRESS )</a:t>
            </a:r>
            <a:endParaRPr sz="1599">
              <a:solidFill>
                <a:srgbClr val="FFFFFF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99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DIFFERENT</a:t>
            </a:r>
            <a:r>
              <a:rPr lang="en-US" sz="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 </a:t>
            </a:r>
            <a:r>
              <a:rPr lang="en-US" sz="1599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LANGUAGE</a:t>
            </a:r>
            <a:endParaRPr sz="1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13" name="Google Shape;513;p6"/>
          <p:cNvSpPr txBox="1"/>
          <p:nvPr/>
        </p:nvSpPr>
        <p:spPr>
          <a:xfrm>
            <a:off x="15985877" y="4696750"/>
            <a:ext cx="2091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99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WORKING VERSION</a:t>
            </a:r>
            <a:endParaRPr sz="1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14" name="Google Shape;514;p6"/>
          <p:cNvSpPr txBox="1"/>
          <p:nvPr/>
        </p:nvSpPr>
        <p:spPr>
          <a:xfrm>
            <a:off x="10182900" y="520800"/>
            <a:ext cx="8034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GROUP 5</a:t>
            </a:r>
            <a:endParaRPr b="1" sz="15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4041D"/>
        </a:solidFill>
      </p:bgPr>
    </p:bg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7"/>
          <p:cNvSpPr/>
          <p:nvPr/>
        </p:nvSpPr>
        <p:spPr>
          <a:xfrm>
            <a:off x="13144500" y="-3368131"/>
            <a:ext cx="8229600" cy="8229600"/>
          </a:xfrm>
          <a:custGeom>
            <a:rect b="b" l="l" r="r" t="t"/>
            <a:pathLst>
              <a:path extrusionOk="0" h="8229600" w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25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20" name="Google Shape;520;p7"/>
          <p:cNvSpPr/>
          <p:nvPr/>
        </p:nvSpPr>
        <p:spPr>
          <a:xfrm>
            <a:off x="673429" y="486649"/>
            <a:ext cx="274427" cy="260019"/>
          </a:xfrm>
          <a:custGeom>
            <a:rect b="b" l="l" r="r" t="t"/>
            <a:pathLst>
              <a:path extrusionOk="0" h="260019" w="274427">
                <a:moveTo>
                  <a:pt x="0" y="0"/>
                </a:moveTo>
                <a:lnTo>
                  <a:pt x="274427" y="0"/>
                </a:lnTo>
                <a:lnTo>
                  <a:pt x="274427" y="260020"/>
                </a:lnTo>
                <a:lnTo>
                  <a:pt x="0" y="26002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21" name="Google Shape;521;p7"/>
          <p:cNvSpPr/>
          <p:nvPr/>
        </p:nvSpPr>
        <p:spPr>
          <a:xfrm>
            <a:off x="-1262635" y="5274329"/>
            <a:ext cx="8977431" cy="9028888"/>
          </a:xfrm>
          <a:custGeom>
            <a:rect b="b" l="l" r="r" t="t"/>
            <a:pathLst>
              <a:path extrusionOk="0" h="9028888" w="8977431">
                <a:moveTo>
                  <a:pt x="0" y="0"/>
                </a:moveTo>
                <a:lnTo>
                  <a:pt x="8977430" y="0"/>
                </a:lnTo>
                <a:lnTo>
                  <a:pt x="8977430" y="9028887"/>
                </a:lnTo>
                <a:lnTo>
                  <a:pt x="0" y="902888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25000"/>
            </a:blip>
            <a:stretch>
              <a:fillRect b="0" l="0" r="-571" t="0"/>
            </a:stretch>
          </a:blipFill>
          <a:ln>
            <a:noFill/>
          </a:ln>
        </p:spPr>
      </p:sp>
      <p:grpSp>
        <p:nvGrpSpPr>
          <p:cNvPr id="522" name="Google Shape;522;p7"/>
          <p:cNvGrpSpPr/>
          <p:nvPr/>
        </p:nvGrpSpPr>
        <p:grpSpPr>
          <a:xfrm rot="-5400000">
            <a:off x="17608159" y="8578459"/>
            <a:ext cx="997448" cy="362234"/>
            <a:chOff x="0" y="0"/>
            <a:chExt cx="1154854" cy="419398"/>
          </a:xfrm>
        </p:grpSpPr>
        <p:sp>
          <p:nvSpPr>
            <p:cNvPr id="523" name="Google Shape;523;p7"/>
            <p:cNvSpPr/>
            <p:nvPr/>
          </p:nvSpPr>
          <p:spPr>
            <a:xfrm>
              <a:off x="0" y="0"/>
              <a:ext cx="1154854" cy="419398"/>
            </a:xfrm>
            <a:custGeom>
              <a:rect b="b" l="l" r="r" t="t"/>
              <a:pathLst>
                <a:path extrusionOk="0" h="419398" w="1154854">
                  <a:moveTo>
                    <a:pt x="577427" y="0"/>
                  </a:moveTo>
                  <a:lnTo>
                    <a:pt x="1154854" y="419398"/>
                  </a:lnTo>
                  <a:lnTo>
                    <a:pt x="0" y="419398"/>
                  </a:lnTo>
                  <a:lnTo>
                    <a:pt x="577427" y="0"/>
                  </a:lnTo>
                  <a:close/>
                </a:path>
              </a:pathLst>
            </a:custGeom>
            <a:gradFill>
              <a:gsLst>
                <a:gs pos="0">
                  <a:srgbClr val="591C53"/>
                </a:gs>
                <a:gs pos="100000">
                  <a:srgbClr val="FF1F76"/>
                </a:gs>
              </a:gsLst>
              <a:lin ang="0" scaled="0"/>
            </a:gradFill>
            <a:ln>
              <a:noFill/>
            </a:ln>
          </p:spPr>
        </p:sp>
        <p:sp>
          <p:nvSpPr>
            <p:cNvPr id="524" name="Google Shape;524;p7"/>
            <p:cNvSpPr txBox="1"/>
            <p:nvPr/>
          </p:nvSpPr>
          <p:spPr>
            <a:xfrm>
              <a:off x="180446" y="156621"/>
              <a:ext cx="793962" cy="23282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25" name="Google Shape;525;p7"/>
          <p:cNvSpPr txBox="1"/>
          <p:nvPr/>
        </p:nvSpPr>
        <p:spPr>
          <a:xfrm>
            <a:off x="1096258" y="498624"/>
            <a:ext cx="980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rPr>
              <a:t>ESCAPE GAME</a:t>
            </a:r>
            <a:endParaRPr>
              <a:solidFill>
                <a:srgbClr val="FFFFFF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526" name="Google Shape;526;p7"/>
          <p:cNvSpPr txBox="1"/>
          <p:nvPr/>
        </p:nvSpPr>
        <p:spPr>
          <a:xfrm>
            <a:off x="11428617" y="2936482"/>
            <a:ext cx="3821298" cy="8159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000" u="none" cap="none" strike="noStrike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THANK YOU</a:t>
            </a:r>
            <a:endParaRPr/>
          </a:p>
        </p:txBody>
      </p:sp>
      <p:sp>
        <p:nvSpPr>
          <p:cNvPr id="527" name="Google Shape;527;p7"/>
          <p:cNvSpPr txBox="1"/>
          <p:nvPr/>
        </p:nvSpPr>
        <p:spPr>
          <a:xfrm>
            <a:off x="12066464" y="4491643"/>
            <a:ext cx="3497630" cy="3292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67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Paola</a:t>
            </a:r>
            <a:endParaRPr/>
          </a:p>
        </p:txBody>
      </p:sp>
      <p:sp>
        <p:nvSpPr>
          <p:cNvPr id="528" name="Google Shape;528;p7"/>
          <p:cNvSpPr/>
          <p:nvPr/>
        </p:nvSpPr>
        <p:spPr>
          <a:xfrm>
            <a:off x="11428617" y="5319150"/>
            <a:ext cx="351730" cy="351730"/>
          </a:xfrm>
          <a:custGeom>
            <a:rect b="b" l="l" r="r" t="t"/>
            <a:pathLst>
              <a:path extrusionOk="0" h="351730" w="351730">
                <a:moveTo>
                  <a:pt x="0" y="0"/>
                </a:moveTo>
                <a:lnTo>
                  <a:pt x="351730" y="0"/>
                </a:lnTo>
                <a:lnTo>
                  <a:pt x="351730" y="351731"/>
                </a:lnTo>
                <a:lnTo>
                  <a:pt x="0" y="35173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29" name="Google Shape;529;p7"/>
          <p:cNvSpPr txBox="1"/>
          <p:nvPr/>
        </p:nvSpPr>
        <p:spPr>
          <a:xfrm>
            <a:off x="12066464" y="5306656"/>
            <a:ext cx="3497630" cy="3292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67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Tania</a:t>
            </a:r>
            <a:endParaRPr/>
          </a:p>
        </p:txBody>
      </p:sp>
      <p:sp>
        <p:nvSpPr>
          <p:cNvPr id="530" name="Google Shape;530;p7"/>
          <p:cNvSpPr txBox="1"/>
          <p:nvPr/>
        </p:nvSpPr>
        <p:spPr>
          <a:xfrm>
            <a:off x="12066464" y="6124613"/>
            <a:ext cx="3497630" cy="3292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67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Loredane</a:t>
            </a:r>
            <a:endParaRPr/>
          </a:p>
        </p:txBody>
      </p:sp>
      <p:sp>
        <p:nvSpPr>
          <p:cNvPr id="531" name="Google Shape;531;p7"/>
          <p:cNvSpPr txBox="1"/>
          <p:nvPr/>
        </p:nvSpPr>
        <p:spPr>
          <a:xfrm>
            <a:off x="12066464" y="6946930"/>
            <a:ext cx="4743852" cy="3292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67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Jean Philippe</a:t>
            </a:r>
            <a:endParaRPr/>
          </a:p>
        </p:txBody>
      </p:sp>
      <p:grpSp>
        <p:nvGrpSpPr>
          <p:cNvPr id="532" name="Google Shape;532;p7"/>
          <p:cNvGrpSpPr/>
          <p:nvPr/>
        </p:nvGrpSpPr>
        <p:grpSpPr>
          <a:xfrm>
            <a:off x="17293116" y="447580"/>
            <a:ext cx="397367" cy="147050"/>
            <a:chOff x="0" y="-38100"/>
            <a:chExt cx="128243" cy="47458"/>
          </a:xfrm>
        </p:grpSpPr>
        <p:sp>
          <p:nvSpPr>
            <p:cNvPr id="533" name="Google Shape;533;p7"/>
            <p:cNvSpPr/>
            <p:nvPr/>
          </p:nvSpPr>
          <p:spPr>
            <a:xfrm>
              <a:off x="0" y="0"/>
              <a:ext cx="128243" cy="9358"/>
            </a:xfrm>
            <a:custGeom>
              <a:rect b="b" l="l" r="r" t="t"/>
              <a:pathLst>
                <a:path extrusionOk="0"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gradFill>
              <a:gsLst>
                <a:gs pos="0">
                  <a:srgbClr val="591C53"/>
                </a:gs>
                <a:gs pos="100000">
                  <a:srgbClr val="FF1F76"/>
                </a:gs>
              </a:gsLst>
              <a:lin ang="0" scaled="0"/>
            </a:gradFill>
            <a:ln>
              <a:noFill/>
            </a:ln>
          </p:spPr>
        </p:sp>
        <p:sp>
          <p:nvSpPr>
            <p:cNvPr id="534" name="Google Shape;534;p7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35" name="Google Shape;535;p7"/>
          <p:cNvGrpSpPr/>
          <p:nvPr/>
        </p:nvGrpSpPr>
        <p:grpSpPr>
          <a:xfrm>
            <a:off x="17293116" y="539683"/>
            <a:ext cx="397367" cy="147050"/>
            <a:chOff x="0" y="-38100"/>
            <a:chExt cx="128243" cy="47458"/>
          </a:xfrm>
        </p:grpSpPr>
        <p:sp>
          <p:nvSpPr>
            <p:cNvPr id="536" name="Google Shape;536;p7"/>
            <p:cNvSpPr/>
            <p:nvPr/>
          </p:nvSpPr>
          <p:spPr>
            <a:xfrm>
              <a:off x="0" y="0"/>
              <a:ext cx="128243" cy="9358"/>
            </a:xfrm>
            <a:custGeom>
              <a:rect b="b" l="l" r="r" t="t"/>
              <a:pathLst>
                <a:path extrusionOk="0"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gradFill>
              <a:gsLst>
                <a:gs pos="0">
                  <a:srgbClr val="591C53"/>
                </a:gs>
                <a:gs pos="100000">
                  <a:srgbClr val="FF1F76"/>
                </a:gs>
              </a:gsLst>
              <a:lin ang="0" scaled="0"/>
            </a:gradFill>
            <a:ln>
              <a:noFill/>
            </a:ln>
          </p:spPr>
        </p:sp>
        <p:sp>
          <p:nvSpPr>
            <p:cNvPr id="537" name="Google Shape;537;p7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38" name="Google Shape;538;p7"/>
          <p:cNvSpPr txBox="1"/>
          <p:nvPr/>
        </p:nvSpPr>
        <p:spPr>
          <a:xfrm>
            <a:off x="15940842" y="517674"/>
            <a:ext cx="931219" cy="198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Jean Philippe</a:t>
            </a:r>
            <a:endParaRPr/>
          </a:p>
        </p:txBody>
      </p:sp>
      <p:sp>
        <p:nvSpPr>
          <p:cNvPr id="539" name="Google Shape;539;p7"/>
          <p:cNvSpPr txBox="1"/>
          <p:nvPr/>
        </p:nvSpPr>
        <p:spPr>
          <a:xfrm>
            <a:off x="14368376" y="517674"/>
            <a:ext cx="717996" cy="198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Loredane</a:t>
            </a:r>
            <a:endParaRPr/>
          </a:p>
        </p:txBody>
      </p:sp>
      <p:sp>
        <p:nvSpPr>
          <p:cNvPr id="540" name="Google Shape;540;p7"/>
          <p:cNvSpPr txBox="1"/>
          <p:nvPr/>
        </p:nvSpPr>
        <p:spPr>
          <a:xfrm>
            <a:off x="13108791" y="517674"/>
            <a:ext cx="402336" cy="198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Tania</a:t>
            </a:r>
            <a:endParaRPr/>
          </a:p>
        </p:txBody>
      </p:sp>
      <p:sp>
        <p:nvSpPr>
          <p:cNvPr id="541" name="Google Shape;541;p7"/>
          <p:cNvSpPr txBox="1"/>
          <p:nvPr/>
        </p:nvSpPr>
        <p:spPr>
          <a:xfrm>
            <a:off x="11843771" y="517674"/>
            <a:ext cx="407770" cy="198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Paola</a:t>
            </a:r>
            <a:endParaRPr/>
          </a:p>
        </p:txBody>
      </p:sp>
      <p:sp>
        <p:nvSpPr>
          <p:cNvPr id="542" name="Google Shape;542;p7"/>
          <p:cNvSpPr/>
          <p:nvPr/>
        </p:nvSpPr>
        <p:spPr>
          <a:xfrm>
            <a:off x="11428617" y="6137177"/>
            <a:ext cx="351730" cy="351730"/>
          </a:xfrm>
          <a:custGeom>
            <a:rect b="b" l="l" r="r" t="t"/>
            <a:pathLst>
              <a:path extrusionOk="0" h="351730" w="351730">
                <a:moveTo>
                  <a:pt x="0" y="0"/>
                </a:moveTo>
                <a:lnTo>
                  <a:pt x="351730" y="0"/>
                </a:lnTo>
                <a:lnTo>
                  <a:pt x="351730" y="351730"/>
                </a:lnTo>
                <a:lnTo>
                  <a:pt x="0" y="35173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43" name="Google Shape;543;p7"/>
          <p:cNvSpPr/>
          <p:nvPr/>
        </p:nvSpPr>
        <p:spPr>
          <a:xfrm>
            <a:off x="11428617" y="6959493"/>
            <a:ext cx="351730" cy="351730"/>
          </a:xfrm>
          <a:custGeom>
            <a:rect b="b" l="l" r="r" t="t"/>
            <a:pathLst>
              <a:path extrusionOk="0" h="351730" w="351730">
                <a:moveTo>
                  <a:pt x="0" y="0"/>
                </a:moveTo>
                <a:lnTo>
                  <a:pt x="351730" y="0"/>
                </a:lnTo>
                <a:lnTo>
                  <a:pt x="351730" y="351731"/>
                </a:lnTo>
                <a:lnTo>
                  <a:pt x="0" y="35173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44" name="Google Shape;544;p7"/>
          <p:cNvSpPr/>
          <p:nvPr/>
        </p:nvSpPr>
        <p:spPr>
          <a:xfrm>
            <a:off x="11428617" y="4539268"/>
            <a:ext cx="351730" cy="351730"/>
          </a:xfrm>
          <a:custGeom>
            <a:rect b="b" l="l" r="r" t="t"/>
            <a:pathLst>
              <a:path extrusionOk="0" h="351730" w="351730">
                <a:moveTo>
                  <a:pt x="0" y="0"/>
                </a:moveTo>
                <a:lnTo>
                  <a:pt x="351730" y="0"/>
                </a:lnTo>
                <a:lnTo>
                  <a:pt x="351730" y="351730"/>
                </a:lnTo>
                <a:lnTo>
                  <a:pt x="0" y="35173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545" name="Google Shape;545;p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3425" y="2319688"/>
            <a:ext cx="10005499" cy="5647629"/>
          </a:xfrm>
          <a:prstGeom prst="rect">
            <a:avLst/>
          </a:prstGeom>
          <a:noFill/>
          <a:ln>
            <a:noFill/>
          </a:ln>
        </p:spPr>
      </p:pic>
      <p:sp>
        <p:nvSpPr>
          <p:cNvPr id="546" name="Google Shape;546;p7"/>
          <p:cNvSpPr txBox="1"/>
          <p:nvPr/>
        </p:nvSpPr>
        <p:spPr>
          <a:xfrm>
            <a:off x="10182900" y="520800"/>
            <a:ext cx="8034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GROUP 5</a:t>
            </a:r>
            <a:endParaRPr b="1" sz="15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</cp:coreProperties>
</file>